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7" r:id="rId3"/>
    <p:sldId id="292" r:id="rId4"/>
    <p:sldId id="290" r:id="rId5"/>
    <p:sldId id="351" r:id="rId6"/>
    <p:sldId id="353" r:id="rId7"/>
    <p:sldId id="355" r:id="rId8"/>
    <p:sldId id="308" r:id="rId9"/>
    <p:sldId id="362" r:id="rId10"/>
    <p:sldId id="3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00"/>
    <a:srgbClr val="E91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9" autoAdjust="0"/>
    <p:restoredTop sz="94660"/>
  </p:normalViewPr>
  <p:slideViewPr>
    <p:cSldViewPr snapToGrid="0">
      <p:cViewPr varScale="1">
        <p:scale>
          <a:sx n="55" d="100"/>
          <a:sy n="55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91-466B-8789-7DA4B82D6BCD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91-466B-8789-7DA4B82D6BC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91-466B-8789-7DA4B82D6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8C7-4EB8-8249-78415248B45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C7-4EB8-8249-78415248B45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7-4EB8-8249-78415248B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8B-4CCF-870A-B53FD53C30F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8B-4CCF-870A-B53FD53C30F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8B-4CCF-870A-B53FD53C3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AE-4DC6-B371-3DCD62EB193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AE-4DC6-B371-3DCD62EB193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AE-4DC6-B371-3DCD62EB1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37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C194880-B950-4140-AEB0-5BE52DF413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08861" y="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en-US" dirty="0"/>
              <a:t>Add Picture</a:t>
            </a:r>
            <a:endParaRPr lang="id-ID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28D58B1-3627-4AD7-A0D4-9A110F23F5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08861" y="457200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id-ID" dirty="0"/>
              <a:t>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A8549BE-C1E1-4ED3-B24B-027C21E52C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948" y="228600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id-ID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0944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AFD2EE94-4D57-4FE3-BAE3-E37A0535766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925358" y="822318"/>
            <a:ext cx="4984192" cy="5115238"/>
          </a:xfrm>
          <a:custGeom>
            <a:avLst/>
            <a:gdLst>
              <a:gd name="T0" fmla="*/ 1096 w 2112"/>
              <a:gd name="T1" fmla="*/ 208 h 2168"/>
              <a:gd name="T2" fmla="*/ 440 w 2112"/>
              <a:gd name="T3" fmla="*/ 352 h 2168"/>
              <a:gd name="T4" fmla="*/ 200 w 2112"/>
              <a:gd name="T5" fmla="*/ 920 h 2168"/>
              <a:gd name="T6" fmla="*/ 248 w 2112"/>
              <a:gd name="T7" fmla="*/ 1336 h 2168"/>
              <a:gd name="T8" fmla="*/ 312 w 2112"/>
              <a:gd name="T9" fmla="*/ 1504 h 2168"/>
              <a:gd name="T10" fmla="*/ 512 w 2112"/>
              <a:gd name="T11" fmla="*/ 1912 h 2168"/>
              <a:gd name="T12" fmla="*/ 1256 w 2112"/>
              <a:gd name="T13" fmla="*/ 1968 h 2168"/>
              <a:gd name="T14" fmla="*/ 1672 w 2112"/>
              <a:gd name="T15" fmla="*/ 1736 h 2168"/>
              <a:gd name="T16" fmla="*/ 2040 w 2112"/>
              <a:gd name="T17" fmla="*/ 1240 h 2168"/>
              <a:gd name="T18" fmla="*/ 1992 w 2112"/>
              <a:gd name="T19" fmla="*/ 728 h 2168"/>
              <a:gd name="T20" fmla="*/ 1888 w 2112"/>
              <a:gd name="T21" fmla="*/ 184 h 2168"/>
              <a:gd name="T22" fmla="*/ 1096 w 2112"/>
              <a:gd name="T23" fmla="*/ 208 h 2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12" h="2168">
                <a:moveTo>
                  <a:pt x="1096" y="208"/>
                </a:moveTo>
                <a:cubicBezTo>
                  <a:pt x="1096" y="208"/>
                  <a:pt x="776" y="392"/>
                  <a:pt x="440" y="352"/>
                </a:cubicBezTo>
                <a:cubicBezTo>
                  <a:pt x="104" y="312"/>
                  <a:pt x="0" y="560"/>
                  <a:pt x="200" y="920"/>
                </a:cubicBezTo>
                <a:cubicBezTo>
                  <a:pt x="400" y="1280"/>
                  <a:pt x="248" y="1336"/>
                  <a:pt x="248" y="1336"/>
                </a:cubicBezTo>
                <a:cubicBezTo>
                  <a:pt x="312" y="1504"/>
                  <a:pt x="312" y="1504"/>
                  <a:pt x="312" y="1504"/>
                </a:cubicBezTo>
                <a:cubicBezTo>
                  <a:pt x="312" y="1504"/>
                  <a:pt x="440" y="1680"/>
                  <a:pt x="512" y="1912"/>
                </a:cubicBezTo>
                <a:cubicBezTo>
                  <a:pt x="584" y="2144"/>
                  <a:pt x="1040" y="2168"/>
                  <a:pt x="1256" y="1968"/>
                </a:cubicBezTo>
                <a:cubicBezTo>
                  <a:pt x="1472" y="1768"/>
                  <a:pt x="1464" y="1776"/>
                  <a:pt x="1672" y="1736"/>
                </a:cubicBezTo>
                <a:cubicBezTo>
                  <a:pt x="1880" y="1696"/>
                  <a:pt x="2112" y="1624"/>
                  <a:pt x="2040" y="1240"/>
                </a:cubicBezTo>
                <a:cubicBezTo>
                  <a:pt x="1968" y="856"/>
                  <a:pt x="1976" y="856"/>
                  <a:pt x="1992" y="728"/>
                </a:cubicBezTo>
                <a:cubicBezTo>
                  <a:pt x="2008" y="600"/>
                  <a:pt x="2096" y="368"/>
                  <a:pt x="1888" y="184"/>
                </a:cubicBezTo>
                <a:cubicBezTo>
                  <a:pt x="1680" y="0"/>
                  <a:pt x="1280" y="120"/>
                  <a:pt x="1096" y="2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0C8D21-AE85-4E5B-932F-DBEA73319A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358" y="1480984"/>
            <a:ext cx="5060392" cy="3819832"/>
          </a:xfrm>
          <a:custGeom>
            <a:avLst/>
            <a:gdLst>
              <a:gd name="connsiteX0" fmla="*/ 4751756 w 5060392"/>
              <a:gd name="connsiteY0" fmla="*/ 618954 h 3819832"/>
              <a:gd name="connsiteX1" fmla="*/ 4881460 w 5060392"/>
              <a:gd name="connsiteY1" fmla="*/ 618954 h 3819832"/>
              <a:gd name="connsiteX2" fmla="*/ 4890893 w 5060392"/>
              <a:gd name="connsiteY2" fmla="*/ 619249 h 3819832"/>
              <a:gd name="connsiteX3" fmla="*/ 4899737 w 5060392"/>
              <a:gd name="connsiteY3" fmla="*/ 619839 h 3819832"/>
              <a:gd name="connsiteX4" fmla="*/ 4908580 w 5060392"/>
              <a:gd name="connsiteY4" fmla="*/ 621018 h 3819832"/>
              <a:gd name="connsiteX5" fmla="*/ 4917423 w 5060392"/>
              <a:gd name="connsiteY5" fmla="*/ 622786 h 3819832"/>
              <a:gd name="connsiteX6" fmla="*/ 4926267 w 5060392"/>
              <a:gd name="connsiteY6" fmla="*/ 624554 h 3819832"/>
              <a:gd name="connsiteX7" fmla="*/ 4934521 w 5060392"/>
              <a:gd name="connsiteY7" fmla="*/ 627206 h 3819832"/>
              <a:gd name="connsiteX8" fmla="*/ 4943069 w 5060392"/>
              <a:gd name="connsiteY8" fmla="*/ 629859 h 3819832"/>
              <a:gd name="connsiteX9" fmla="*/ 4951029 w 5060392"/>
              <a:gd name="connsiteY9" fmla="*/ 633101 h 3819832"/>
              <a:gd name="connsiteX10" fmla="*/ 4958987 w 5060392"/>
              <a:gd name="connsiteY10" fmla="*/ 636637 h 3819832"/>
              <a:gd name="connsiteX11" fmla="*/ 4966652 w 5060392"/>
              <a:gd name="connsiteY11" fmla="*/ 640763 h 3819832"/>
              <a:gd name="connsiteX12" fmla="*/ 4974316 w 5060392"/>
              <a:gd name="connsiteY12" fmla="*/ 644890 h 3819832"/>
              <a:gd name="connsiteX13" fmla="*/ 4981686 w 5060392"/>
              <a:gd name="connsiteY13" fmla="*/ 649604 h 3819832"/>
              <a:gd name="connsiteX14" fmla="*/ 4988465 w 5060392"/>
              <a:gd name="connsiteY14" fmla="*/ 654615 h 3819832"/>
              <a:gd name="connsiteX15" fmla="*/ 4995246 w 5060392"/>
              <a:gd name="connsiteY15" fmla="*/ 659919 h 3819832"/>
              <a:gd name="connsiteX16" fmla="*/ 5001731 w 5060392"/>
              <a:gd name="connsiteY16" fmla="*/ 665519 h 3819832"/>
              <a:gd name="connsiteX17" fmla="*/ 5007921 w 5060392"/>
              <a:gd name="connsiteY17" fmla="*/ 671413 h 3819832"/>
              <a:gd name="connsiteX18" fmla="*/ 5013817 w 5060392"/>
              <a:gd name="connsiteY18" fmla="*/ 677603 h 3819832"/>
              <a:gd name="connsiteX19" fmla="*/ 5019713 w 5060392"/>
              <a:gd name="connsiteY19" fmla="*/ 684086 h 3819832"/>
              <a:gd name="connsiteX20" fmla="*/ 5025018 w 5060392"/>
              <a:gd name="connsiteY20" fmla="*/ 690865 h 3819832"/>
              <a:gd name="connsiteX21" fmla="*/ 5029735 w 5060392"/>
              <a:gd name="connsiteY21" fmla="*/ 697938 h 3819832"/>
              <a:gd name="connsiteX22" fmla="*/ 5034452 w 5060392"/>
              <a:gd name="connsiteY22" fmla="*/ 705306 h 3819832"/>
              <a:gd name="connsiteX23" fmla="*/ 5038874 w 5060392"/>
              <a:gd name="connsiteY23" fmla="*/ 712968 h 3819832"/>
              <a:gd name="connsiteX24" fmla="*/ 5042706 w 5060392"/>
              <a:gd name="connsiteY24" fmla="*/ 720336 h 3819832"/>
              <a:gd name="connsiteX25" fmla="*/ 5046538 w 5060392"/>
              <a:gd name="connsiteY25" fmla="*/ 728293 h 3819832"/>
              <a:gd name="connsiteX26" fmla="*/ 5049780 w 5060392"/>
              <a:gd name="connsiteY26" fmla="*/ 736545 h 3819832"/>
              <a:gd name="connsiteX27" fmla="*/ 5052433 w 5060392"/>
              <a:gd name="connsiteY27" fmla="*/ 744797 h 3819832"/>
              <a:gd name="connsiteX28" fmla="*/ 5054791 w 5060392"/>
              <a:gd name="connsiteY28" fmla="*/ 753344 h 3819832"/>
              <a:gd name="connsiteX29" fmla="*/ 5056855 w 5060392"/>
              <a:gd name="connsiteY29" fmla="*/ 761890 h 3819832"/>
              <a:gd name="connsiteX30" fmla="*/ 5058623 w 5060392"/>
              <a:gd name="connsiteY30" fmla="*/ 770732 h 3819832"/>
              <a:gd name="connsiteX31" fmla="*/ 5059508 w 5060392"/>
              <a:gd name="connsiteY31" fmla="*/ 779573 h 3819832"/>
              <a:gd name="connsiteX32" fmla="*/ 5060098 w 5060392"/>
              <a:gd name="connsiteY32" fmla="*/ 788709 h 3819832"/>
              <a:gd name="connsiteX33" fmla="*/ 5060392 w 5060392"/>
              <a:gd name="connsiteY33" fmla="*/ 797845 h 3819832"/>
              <a:gd name="connsiteX34" fmla="*/ 5060392 w 5060392"/>
              <a:gd name="connsiteY34" fmla="*/ 3640942 h 3819832"/>
              <a:gd name="connsiteX35" fmla="*/ 5060098 w 5060392"/>
              <a:gd name="connsiteY35" fmla="*/ 3651257 h 3819832"/>
              <a:gd name="connsiteX36" fmla="*/ 5059213 w 5060392"/>
              <a:gd name="connsiteY36" fmla="*/ 3661277 h 3819832"/>
              <a:gd name="connsiteX37" fmla="*/ 5057739 w 5060392"/>
              <a:gd name="connsiteY37" fmla="*/ 3671297 h 3819832"/>
              <a:gd name="connsiteX38" fmla="*/ 5055971 w 5060392"/>
              <a:gd name="connsiteY38" fmla="*/ 3681023 h 3819832"/>
              <a:gd name="connsiteX39" fmla="*/ 5053317 w 5060392"/>
              <a:gd name="connsiteY39" fmla="*/ 3690748 h 3819832"/>
              <a:gd name="connsiteX40" fmla="*/ 5050370 w 5060392"/>
              <a:gd name="connsiteY40" fmla="*/ 3700179 h 3819832"/>
              <a:gd name="connsiteX41" fmla="*/ 5046832 w 5060392"/>
              <a:gd name="connsiteY41" fmla="*/ 3709610 h 3819832"/>
              <a:gd name="connsiteX42" fmla="*/ 5042706 w 5060392"/>
              <a:gd name="connsiteY42" fmla="*/ 3718746 h 3819832"/>
              <a:gd name="connsiteX43" fmla="*/ 5038284 w 5060392"/>
              <a:gd name="connsiteY43" fmla="*/ 3727587 h 3819832"/>
              <a:gd name="connsiteX44" fmla="*/ 5033272 w 5060392"/>
              <a:gd name="connsiteY44" fmla="*/ 3736134 h 3819832"/>
              <a:gd name="connsiteX45" fmla="*/ 5027671 w 5060392"/>
              <a:gd name="connsiteY45" fmla="*/ 3744386 h 3819832"/>
              <a:gd name="connsiteX46" fmla="*/ 5021776 w 5060392"/>
              <a:gd name="connsiteY46" fmla="*/ 3752048 h 3819832"/>
              <a:gd name="connsiteX47" fmla="*/ 5015291 w 5060392"/>
              <a:gd name="connsiteY47" fmla="*/ 3759711 h 3819832"/>
              <a:gd name="connsiteX48" fmla="*/ 5008216 w 5060392"/>
              <a:gd name="connsiteY48" fmla="*/ 3767079 h 3819832"/>
              <a:gd name="connsiteX49" fmla="*/ 5000847 w 5060392"/>
              <a:gd name="connsiteY49" fmla="*/ 3773857 h 3819832"/>
              <a:gd name="connsiteX50" fmla="*/ 4992887 w 5060392"/>
              <a:gd name="connsiteY50" fmla="*/ 3780636 h 3819832"/>
              <a:gd name="connsiteX51" fmla="*/ 4985223 w 5060392"/>
              <a:gd name="connsiteY51" fmla="*/ 3786824 h 3819832"/>
              <a:gd name="connsiteX52" fmla="*/ 4976675 w 5060392"/>
              <a:gd name="connsiteY52" fmla="*/ 3792718 h 3819832"/>
              <a:gd name="connsiteX53" fmla="*/ 4967831 w 5060392"/>
              <a:gd name="connsiteY53" fmla="*/ 3797729 h 3819832"/>
              <a:gd name="connsiteX54" fmla="*/ 4958987 w 5060392"/>
              <a:gd name="connsiteY54" fmla="*/ 3802149 h 3819832"/>
              <a:gd name="connsiteX55" fmla="*/ 4949555 w 5060392"/>
              <a:gd name="connsiteY55" fmla="*/ 3806276 h 3819832"/>
              <a:gd name="connsiteX56" fmla="*/ 4940416 w 5060392"/>
              <a:gd name="connsiteY56" fmla="*/ 3810107 h 3819832"/>
              <a:gd name="connsiteX57" fmla="*/ 4930984 w 5060392"/>
              <a:gd name="connsiteY57" fmla="*/ 3812759 h 3819832"/>
              <a:gd name="connsiteX58" fmla="*/ 4921255 w 5060392"/>
              <a:gd name="connsiteY58" fmla="*/ 3815411 h 3819832"/>
              <a:gd name="connsiteX59" fmla="*/ 4911528 w 5060392"/>
              <a:gd name="connsiteY59" fmla="*/ 3817180 h 3819832"/>
              <a:gd name="connsiteX60" fmla="*/ 4901506 w 5060392"/>
              <a:gd name="connsiteY60" fmla="*/ 3818654 h 3819832"/>
              <a:gd name="connsiteX61" fmla="*/ 4891777 w 5060392"/>
              <a:gd name="connsiteY61" fmla="*/ 3819537 h 3819832"/>
              <a:gd name="connsiteX62" fmla="*/ 4881755 w 5060392"/>
              <a:gd name="connsiteY62" fmla="*/ 3819832 h 3819832"/>
              <a:gd name="connsiteX63" fmla="*/ 4871438 w 5060392"/>
              <a:gd name="connsiteY63" fmla="*/ 3819537 h 3819832"/>
              <a:gd name="connsiteX64" fmla="*/ 4861415 w 5060392"/>
              <a:gd name="connsiteY64" fmla="*/ 3818654 h 3819832"/>
              <a:gd name="connsiteX65" fmla="*/ 4851687 w 5060392"/>
              <a:gd name="connsiteY65" fmla="*/ 3817180 h 3819832"/>
              <a:gd name="connsiteX66" fmla="*/ 4841370 w 5060392"/>
              <a:gd name="connsiteY66" fmla="*/ 3815411 h 3819832"/>
              <a:gd name="connsiteX67" fmla="*/ 4800395 w 5060392"/>
              <a:gd name="connsiteY67" fmla="*/ 3806276 h 3819832"/>
              <a:gd name="connsiteX68" fmla="*/ 4757357 w 5060392"/>
              <a:gd name="connsiteY68" fmla="*/ 3796845 h 3819832"/>
              <a:gd name="connsiteX69" fmla="*/ 4712846 w 5060392"/>
              <a:gd name="connsiteY69" fmla="*/ 3787708 h 3819832"/>
              <a:gd name="connsiteX70" fmla="*/ 4666270 w 5060392"/>
              <a:gd name="connsiteY70" fmla="*/ 3778278 h 3819832"/>
              <a:gd name="connsiteX71" fmla="*/ 4618220 w 5060392"/>
              <a:gd name="connsiteY71" fmla="*/ 3769436 h 3819832"/>
              <a:gd name="connsiteX72" fmla="*/ 4568403 w 5060392"/>
              <a:gd name="connsiteY72" fmla="*/ 3760595 h 3819832"/>
              <a:gd name="connsiteX73" fmla="*/ 4517700 w 5060392"/>
              <a:gd name="connsiteY73" fmla="*/ 3752048 h 3819832"/>
              <a:gd name="connsiteX74" fmla="*/ 4464934 w 5060392"/>
              <a:gd name="connsiteY74" fmla="*/ 3743796 h 3819832"/>
              <a:gd name="connsiteX75" fmla="*/ 4410989 w 5060392"/>
              <a:gd name="connsiteY75" fmla="*/ 3735839 h 3819832"/>
              <a:gd name="connsiteX76" fmla="*/ 4355865 w 5060392"/>
              <a:gd name="connsiteY76" fmla="*/ 3728471 h 3819832"/>
              <a:gd name="connsiteX77" fmla="*/ 4299267 w 5060392"/>
              <a:gd name="connsiteY77" fmla="*/ 3721104 h 3819832"/>
              <a:gd name="connsiteX78" fmla="*/ 4241785 w 5060392"/>
              <a:gd name="connsiteY78" fmla="*/ 3714914 h 3819832"/>
              <a:gd name="connsiteX79" fmla="*/ 4183123 w 5060392"/>
              <a:gd name="connsiteY79" fmla="*/ 3708726 h 3819832"/>
              <a:gd name="connsiteX80" fmla="*/ 4123578 w 5060392"/>
              <a:gd name="connsiteY80" fmla="*/ 3703421 h 3819832"/>
              <a:gd name="connsiteX81" fmla="*/ 4062853 w 5060392"/>
              <a:gd name="connsiteY81" fmla="*/ 3698705 h 3819832"/>
              <a:gd name="connsiteX82" fmla="*/ 4000949 w 5060392"/>
              <a:gd name="connsiteY82" fmla="*/ 3694874 h 3819832"/>
              <a:gd name="connsiteX83" fmla="*/ 3938750 w 5060392"/>
              <a:gd name="connsiteY83" fmla="*/ 3691632 h 3819832"/>
              <a:gd name="connsiteX84" fmla="*/ 3875372 w 5060392"/>
              <a:gd name="connsiteY84" fmla="*/ 3689569 h 3819832"/>
              <a:gd name="connsiteX85" fmla="*/ 3811699 w 5060392"/>
              <a:gd name="connsiteY85" fmla="*/ 3688390 h 3819832"/>
              <a:gd name="connsiteX86" fmla="*/ 3747142 w 5060392"/>
              <a:gd name="connsiteY86" fmla="*/ 3687506 h 3819832"/>
              <a:gd name="connsiteX87" fmla="*/ 3681996 w 5060392"/>
              <a:gd name="connsiteY87" fmla="*/ 3688390 h 3819832"/>
              <a:gd name="connsiteX88" fmla="*/ 3616259 w 5060392"/>
              <a:gd name="connsiteY88" fmla="*/ 3690158 h 3819832"/>
              <a:gd name="connsiteX89" fmla="*/ 3550228 w 5060392"/>
              <a:gd name="connsiteY89" fmla="*/ 3693106 h 3819832"/>
              <a:gd name="connsiteX90" fmla="*/ 3483903 w 5060392"/>
              <a:gd name="connsiteY90" fmla="*/ 3697232 h 3819832"/>
              <a:gd name="connsiteX91" fmla="*/ 3416987 w 5060392"/>
              <a:gd name="connsiteY91" fmla="*/ 3702242 h 3819832"/>
              <a:gd name="connsiteX92" fmla="*/ 3350072 w 5060392"/>
              <a:gd name="connsiteY92" fmla="*/ 3708726 h 3819832"/>
              <a:gd name="connsiteX93" fmla="*/ 3282862 w 5060392"/>
              <a:gd name="connsiteY93" fmla="*/ 3716683 h 3819832"/>
              <a:gd name="connsiteX94" fmla="*/ 3215946 w 5060392"/>
              <a:gd name="connsiteY94" fmla="*/ 3726114 h 3819832"/>
              <a:gd name="connsiteX95" fmla="*/ 3148441 w 5060392"/>
              <a:gd name="connsiteY95" fmla="*/ 3737018 h 3819832"/>
              <a:gd name="connsiteX96" fmla="*/ 3081231 w 5060392"/>
              <a:gd name="connsiteY96" fmla="*/ 3749396 h 3819832"/>
              <a:gd name="connsiteX97" fmla="*/ 3014022 w 5060392"/>
              <a:gd name="connsiteY97" fmla="*/ 3763248 h 3819832"/>
              <a:gd name="connsiteX98" fmla="*/ 2947106 w 5060392"/>
              <a:gd name="connsiteY98" fmla="*/ 3778867 h 3819832"/>
              <a:gd name="connsiteX99" fmla="*/ 2986312 w 5060392"/>
              <a:gd name="connsiteY99" fmla="*/ 3742912 h 3819832"/>
              <a:gd name="connsiteX100" fmla="*/ 3026402 w 5060392"/>
              <a:gd name="connsiteY100" fmla="*/ 3709020 h 3819832"/>
              <a:gd name="connsiteX101" fmla="*/ 3067377 w 5060392"/>
              <a:gd name="connsiteY101" fmla="*/ 3677191 h 3819832"/>
              <a:gd name="connsiteX102" fmla="*/ 3108941 w 5060392"/>
              <a:gd name="connsiteY102" fmla="*/ 3646836 h 3819832"/>
              <a:gd name="connsiteX103" fmla="*/ 3151390 w 5060392"/>
              <a:gd name="connsiteY103" fmla="*/ 3618249 h 3819832"/>
              <a:gd name="connsiteX104" fmla="*/ 3194428 w 5060392"/>
              <a:gd name="connsiteY104" fmla="*/ 3591430 h 3819832"/>
              <a:gd name="connsiteX105" fmla="*/ 3238055 w 5060392"/>
              <a:gd name="connsiteY105" fmla="*/ 3565790 h 3819832"/>
              <a:gd name="connsiteX106" fmla="*/ 3281977 w 5060392"/>
              <a:gd name="connsiteY106" fmla="*/ 3542213 h 3819832"/>
              <a:gd name="connsiteX107" fmla="*/ 3326784 w 5060392"/>
              <a:gd name="connsiteY107" fmla="*/ 3520109 h 3819832"/>
              <a:gd name="connsiteX108" fmla="*/ 3371591 w 5060392"/>
              <a:gd name="connsiteY108" fmla="*/ 3499185 h 3819832"/>
              <a:gd name="connsiteX109" fmla="*/ 3416398 w 5060392"/>
              <a:gd name="connsiteY109" fmla="*/ 3479733 h 3819832"/>
              <a:gd name="connsiteX110" fmla="*/ 3462089 w 5060392"/>
              <a:gd name="connsiteY110" fmla="*/ 3461756 h 3819832"/>
              <a:gd name="connsiteX111" fmla="*/ 3507190 w 5060392"/>
              <a:gd name="connsiteY111" fmla="*/ 3444957 h 3819832"/>
              <a:gd name="connsiteX112" fmla="*/ 3552881 w 5060392"/>
              <a:gd name="connsiteY112" fmla="*/ 3429632 h 3819832"/>
              <a:gd name="connsiteX113" fmla="*/ 3597983 w 5060392"/>
              <a:gd name="connsiteY113" fmla="*/ 3415486 h 3819832"/>
              <a:gd name="connsiteX114" fmla="*/ 3643674 w 5060392"/>
              <a:gd name="connsiteY114" fmla="*/ 3402519 h 3819832"/>
              <a:gd name="connsiteX115" fmla="*/ 3688775 w 5060392"/>
              <a:gd name="connsiteY115" fmla="*/ 3390730 h 3819832"/>
              <a:gd name="connsiteX116" fmla="*/ 3733582 w 5060392"/>
              <a:gd name="connsiteY116" fmla="*/ 3379826 h 3819832"/>
              <a:gd name="connsiteX117" fmla="*/ 3778094 w 5060392"/>
              <a:gd name="connsiteY117" fmla="*/ 3370100 h 3819832"/>
              <a:gd name="connsiteX118" fmla="*/ 3822311 w 5060392"/>
              <a:gd name="connsiteY118" fmla="*/ 3361554 h 3819832"/>
              <a:gd name="connsiteX119" fmla="*/ 3865939 w 5060392"/>
              <a:gd name="connsiteY119" fmla="*/ 3353597 h 3819832"/>
              <a:gd name="connsiteX120" fmla="*/ 3909272 w 5060392"/>
              <a:gd name="connsiteY120" fmla="*/ 3347113 h 3819832"/>
              <a:gd name="connsiteX121" fmla="*/ 3952015 w 5060392"/>
              <a:gd name="connsiteY121" fmla="*/ 3340924 h 3819832"/>
              <a:gd name="connsiteX122" fmla="*/ 3993874 w 5060392"/>
              <a:gd name="connsiteY122" fmla="*/ 3335619 h 3819832"/>
              <a:gd name="connsiteX123" fmla="*/ 4034848 w 5060392"/>
              <a:gd name="connsiteY123" fmla="*/ 3331493 h 3819832"/>
              <a:gd name="connsiteX124" fmla="*/ 4074939 w 5060392"/>
              <a:gd name="connsiteY124" fmla="*/ 3327661 h 3819832"/>
              <a:gd name="connsiteX125" fmla="*/ 4114734 w 5060392"/>
              <a:gd name="connsiteY125" fmla="*/ 3325009 h 3819832"/>
              <a:gd name="connsiteX126" fmla="*/ 4153056 w 5060392"/>
              <a:gd name="connsiteY126" fmla="*/ 3322357 h 3819832"/>
              <a:gd name="connsiteX127" fmla="*/ 4190493 w 5060392"/>
              <a:gd name="connsiteY127" fmla="*/ 3320883 h 3819832"/>
              <a:gd name="connsiteX128" fmla="*/ 4226457 w 5060392"/>
              <a:gd name="connsiteY128" fmla="*/ 3319410 h 3819832"/>
              <a:gd name="connsiteX129" fmla="*/ 4261830 w 5060392"/>
              <a:gd name="connsiteY129" fmla="*/ 3318526 h 3819832"/>
              <a:gd name="connsiteX130" fmla="*/ 4295435 w 5060392"/>
              <a:gd name="connsiteY130" fmla="*/ 3318231 h 3819832"/>
              <a:gd name="connsiteX131" fmla="*/ 4319018 w 5060392"/>
              <a:gd name="connsiteY131" fmla="*/ 3317641 h 3819832"/>
              <a:gd name="connsiteX132" fmla="*/ 4342011 w 5060392"/>
              <a:gd name="connsiteY132" fmla="*/ 3316168 h 3819832"/>
              <a:gd name="connsiteX133" fmla="*/ 4364708 w 5060392"/>
              <a:gd name="connsiteY133" fmla="*/ 3312926 h 3819832"/>
              <a:gd name="connsiteX134" fmla="*/ 4387407 w 5060392"/>
              <a:gd name="connsiteY134" fmla="*/ 3308800 h 3819832"/>
              <a:gd name="connsiteX135" fmla="*/ 4409515 w 5060392"/>
              <a:gd name="connsiteY135" fmla="*/ 3303790 h 3819832"/>
              <a:gd name="connsiteX136" fmla="*/ 4431035 w 5060392"/>
              <a:gd name="connsiteY136" fmla="*/ 3297601 h 3819832"/>
              <a:gd name="connsiteX137" fmla="*/ 4452259 w 5060392"/>
              <a:gd name="connsiteY137" fmla="*/ 3290528 h 3819832"/>
              <a:gd name="connsiteX138" fmla="*/ 4472894 w 5060392"/>
              <a:gd name="connsiteY138" fmla="*/ 3282276 h 3819832"/>
              <a:gd name="connsiteX139" fmla="*/ 4493233 w 5060392"/>
              <a:gd name="connsiteY139" fmla="*/ 3273139 h 3819832"/>
              <a:gd name="connsiteX140" fmla="*/ 4512983 w 5060392"/>
              <a:gd name="connsiteY140" fmla="*/ 3262825 h 3819832"/>
              <a:gd name="connsiteX141" fmla="*/ 4531850 w 5060392"/>
              <a:gd name="connsiteY141" fmla="*/ 3251920 h 3819832"/>
              <a:gd name="connsiteX142" fmla="*/ 4550421 w 5060392"/>
              <a:gd name="connsiteY142" fmla="*/ 3239837 h 3819832"/>
              <a:gd name="connsiteX143" fmla="*/ 4568108 w 5060392"/>
              <a:gd name="connsiteY143" fmla="*/ 3227164 h 3819832"/>
              <a:gd name="connsiteX144" fmla="*/ 4585500 w 5060392"/>
              <a:gd name="connsiteY144" fmla="*/ 3213608 h 3819832"/>
              <a:gd name="connsiteX145" fmla="*/ 4602008 w 5060392"/>
              <a:gd name="connsiteY145" fmla="*/ 3199461 h 3819832"/>
              <a:gd name="connsiteX146" fmla="*/ 4617926 w 5060392"/>
              <a:gd name="connsiteY146" fmla="*/ 3184136 h 3819832"/>
              <a:gd name="connsiteX147" fmla="*/ 4632959 w 5060392"/>
              <a:gd name="connsiteY147" fmla="*/ 3168517 h 3819832"/>
              <a:gd name="connsiteX148" fmla="*/ 4647698 w 5060392"/>
              <a:gd name="connsiteY148" fmla="*/ 3151718 h 3819832"/>
              <a:gd name="connsiteX149" fmla="*/ 4660964 w 5060392"/>
              <a:gd name="connsiteY149" fmla="*/ 3134625 h 3819832"/>
              <a:gd name="connsiteX150" fmla="*/ 4673934 w 5060392"/>
              <a:gd name="connsiteY150" fmla="*/ 3116647 h 3819832"/>
              <a:gd name="connsiteX151" fmla="*/ 4685431 w 5060392"/>
              <a:gd name="connsiteY151" fmla="*/ 3098080 h 3819832"/>
              <a:gd name="connsiteX152" fmla="*/ 4696632 w 5060392"/>
              <a:gd name="connsiteY152" fmla="*/ 3078924 h 3819832"/>
              <a:gd name="connsiteX153" fmla="*/ 4706655 w 5060392"/>
              <a:gd name="connsiteY153" fmla="*/ 3059178 h 3819832"/>
              <a:gd name="connsiteX154" fmla="*/ 4715793 w 5060392"/>
              <a:gd name="connsiteY154" fmla="*/ 3039138 h 3819832"/>
              <a:gd name="connsiteX155" fmla="*/ 4724047 w 5060392"/>
              <a:gd name="connsiteY155" fmla="*/ 3018508 h 3819832"/>
              <a:gd name="connsiteX156" fmla="*/ 4731121 w 5060392"/>
              <a:gd name="connsiteY156" fmla="*/ 2997288 h 3819832"/>
              <a:gd name="connsiteX157" fmla="*/ 4737312 w 5060392"/>
              <a:gd name="connsiteY157" fmla="*/ 2975479 h 3819832"/>
              <a:gd name="connsiteX158" fmla="*/ 4742618 w 5060392"/>
              <a:gd name="connsiteY158" fmla="*/ 2953670 h 3819832"/>
              <a:gd name="connsiteX159" fmla="*/ 4746745 w 5060392"/>
              <a:gd name="connsiteY159" fmla="*/ 2931273 h 3819832"/>
              <a:gd name="connsiteX160" fmla="*/ 4749398 w 5060392"/>
              <a:gd name="connsiteY160" fmla="*/ 2908579 h 3819832"/>
              <a:gd name="connsiteX161" fmla="*/ 4751167 w 5060392"/>
              <a:gd name="connsiteY161" fmla="*/ 2885297 h 3819832"/>
              <a:gd name="connsiteX162" fmla="*/ 4751756 w 5060392"/>
              <a:gd name="connsiteY162" fmla="*/ 2862015 h 3819832"/>
              <a:gd name="connsiteX163" fmla="*/ 178932 w 5060392"/>
              <a:gd name="connsiteY163" fmla="*/ 618954 h 3819832"/>
              <a:gd name="connsiteX164" fmla="*/ 308636 w 5060392"/>
              <a:gd name="connsiteY164" fmla="*/ 618954 h 3819832"/>
              <a:gd name="connsiteX165" fmla="*/ 308636 w 5060392"/>
              <a:gd name="connsiteY165" fmla="*/ 2862015 h 3819832"/>
              <a:gd name="connsiteX166" fmla="*/ 309225 w 5060392"/>
              <a:gd name="connsiteY166" fmla="*/ 2885297 h 3819832"/>
              <a:gd name="connsiteX167" fmla="*/ 310994 w 5060392"/>
              <a:gd name="connsiteY167" fmla="*/ 2908579 h 3819832"/>
              <a:gd name="connsiteX168" fmla="*/ 313647 w 5060392"/>
              <a:gd name="connsiteY168" fmla="*/ 2931273 h 3819832"/>
              <a:gd name="connsiteX169" fmla="*/ 317774 w 5060392"/>
              <a:gd name="connsiteY169" fmla="*/ 2953670 h 3819832"/>
              <a:gd name="connsiteX170" fmla="*/ 323081 w 5060392"/>
              <a:gd name="connsiteY170" fmla="*/ 2975479 h 3819832"/>
              <a:gd name="connsiteX171" fmla="*/ 329271 w 5060392"/>
              <a:gd name="connsiteY171" fmla="*/ 2997288 h 3819832"/>
              <a:gd name="connsiteX172" fmla="*/ 336346 w 5060392"/>
              <a:gd name="connsiteY172" fmla="*/ 3018508 h 3819832"/>
              <a:gd name="connsiteX173" fmla="*/ 344599 w 5060392"/>
              <a:gd name="connsiteY173" fmla="*/ 3039138 h 3819832"/>
              <a:gd name="connsiteX174" fmla="*/ 353738 w 5060392"/>
              <a:gd name="connsiteY174" fmla="*/ 3059178 h 3819832"/>
              <a:gd name="connsiteX175" fmla="*/ 363760 w 5060392"/>
              <a:gd name="connsiteY175" fmla="*/ 3078924 h 3819832"/>
              <a:gd name="connsiteX176" fmla="*/ 374962 w 5060392"/>
              <a:gd name="connsiteY176" fmla="*/ 3098080 h 3819832"/>
              <a:gd name="connsiteX177" fmla="*/ 386458 w 5060392"/>
              <a:gd name="connsiteY177" fmla="*/ 3116647 h 3819832"/>
              <a:gd name="connsiteX178" fmla="*/ 399429 w 5060392"/>
              <a:gd name="connsiteY178" fmla="*/ 3134625 h 3819832"/>
              <a:gd name="connsiteX179" fmla="*/ 412989 w 5060392"/>
              <a:gd name="connsiteY179" fmla="*/ 3151718 h 3819832"/>
              <a:gd name="connsiteX180" fmla="*/ 427433 w 5060392"/>
              <a:gd name="connsiteY180" fmla="*/ 3168517 h 3819832"/>
              <a:gd name="connsiteX181" fmla="*/ 442467 w 5060392"/>
              <a:gd name="connsiteY181" fmla="*/ 3184136 h 3819832"/>
              <a:gd name="connsiteX182" fmla="*/ 458385 w 5060392"/>
              <a:gd name="connsiteY182" fmla="*/ 3199461 h 3819832"/>
              <a:gd name="connsiteX183" fmla="*/ 474893 w 5060392"/>
              <a:gd name="connsiteY183" fmla="*/ 3213608 h 3819832"/>
              <a:gd name="connsiteX184" fmla="*/ 492285 w 5060392"/>
              <a:gd name="connsiteY184" fmla="*/ 3227164 h 3819832"/>
              <a:gd name="connsiteX185" fmla="*/ 509972 w 5060392"/>
              <a:gd name="connsiteY185" fmla="*/ 3239837 h 3819832"/>
              <a:gd name="connsiteX186" fmla="*/ 528543 w 5060392"/>
              <a:gd name="connsiteY186" fmla="*/ 3251920 h 3819832"/>
              <a:gd name="connsiteX187" fmla="*/ 547409 w 5060392"/>
              <a:gd name="connsiteY187" fmla="*/ 3262825 h 3819832"/>
              <a:gd name="connsiteX188" fmla="*/ 567159 w 5060392"/>
              <a:gd name="connsiteY188" fmla="*/ 3273139 h 3819832"/>
              <a:gd name="connsiteX189" fmla="*/ 587499 w 5060392"/>
              <a:gd name="connsiteY189" fmla="*/ 3282276 h 3819832"/>
              <a:gd name="connsiteX190" fmla="*/ 608134 w 5060392"/>
              <a:gd name="connsiteY190" fmla="*/ 3290528 h 3819832"/>
              <a:gd name="connsiteX191" fmla="*/ 629358 w 5060392"/>
              <a:gd name="connsiteY191" fmla="*/ 3297601 h 3819832"/>
              <a:gd name="connsiteX192" fmla="*/ 650877 w 5060392"/>
              <a:gd name="connsiteY192" fmla="*/ 3303790 h 3819832"/>
              <a:gd name="connsiteX193" fmla="*/ 672986 w 5060392"/>
              <a:gd name="connsiteY193" fmla="*/ 3308800 h 3819832"/>
              <a:gd name="connsiteX194" fmla="*/ 695684 w 5060392"/>
              <a:gd name="connsiteY194" fmla="*/ 3312926 h 3819832"/>
              <a:gd name="connsiteX195" fmla="*/ 718382 w 5060392"/>
              <a:gd name="connsiteY195" fmla="*/ 3316168 h 3819832"/>
              <a:gd name="connsiteX196" fmla="*/ 741375 w 5060392"/>
              <a:gd name="connsiteY196" fmla="*/ 3317641 h 3819832"/>
              <a:gd name="connsiteX197" fmla="*/ 764957 w 5060392"/>
              <a:gd name="connsiteY197" fmla="*/ 3318231 h 3819832"/>
              <a:gd name="connsiteX198" fmla="*/ 798563 w 5060392"/>
              <a:gd name="connsiteY198" fmla="*/ 3318526 h 3819832"/>
              <a:gd name="connsiteX199" fmla="*/ 833936 w 5060392"/>
              <a:gd name="connsiteY199" fmla="*/ 3319410 h 3819832"/>
              <a:gd name="connsiteX200" fmla="*/ 870194 w 5060392"/>
              <a:gd name="connsiteY200" fmla="*/ 3320883 h 3819832"/>
              <a:gd name="connsiteX201" fmla="*/ 907631 w 5060392"/>
              <a:gd name="connsiteY201" fmla="*/ 3322357 h 3819832"/>
              <a:gd name="connsiteX202" fmla="*/ 945658 w 5060392"/>
              <a:gd name="connsiteY202" fmla="*/ 3325009 h 3819832"/>
              <a:gd name="connsiteX203" fmla="*/ 985454 w 5060392"/>
              <a:gd name="connsiteY203" fmla="*/ 3327661 h 3819832"/>
              <a:gd name="connsiteX204" fmla="*/ 1025544 w 5060392"/>
              <a:gd name="connsiteY204" fmla="*/ 3331493 h 3819832"/>
              <a:gd name="connsiteX205" fmla="*/ 1066518 w 5060392"/>
              <a:gd name="connsiteY205" fmla="*/ 3335619 h 3819832"/>
              <a:gd name="connsiteX206" fmla="*/ 1108672 w 5060392"/>
              <a:gd name="connsiteY206" fmla="*/ 3340924 h 3819832"/>
              <a:gd name="connsiteX207" fmla="*/ 1151121 w 5060392"/>
              <a:gd name="connsiteY207" fmla="*/ 3347113 h 3819832"/>
              <a:gd name="connsiteX208" fmla="*/ 1194454 w 5060392"/>
              <a:gd name="connsiteY208" fmla="*/ 3353597 h 3819832"/>
              <a:gd name="connsiteX209" fmla="*/ 1238081 w 5060392"/>
              <a:gd name="connsiteY209" fmla="*/ 3361554 h 3819832"/>
              <a:gd name="connsiteX210" fmla="*/ 1282298 w 5060392"/>
              <a:gd name="connsiteY210" fmla="*/ 3370100 h 3819832"/>
              <a:gd name="connsiteX211" fmla="*/ 1326810 w 5060392"/>
              <a:gd name="connsiteY211" fmla="*/ 3379826 h 3819832"/>
              <a:gd name="connsiteX212" fmla="*/ 1371912 w 5060392"/>
              <a:gd name="connsiteY212" fmla="*/ 3390730 h 3819832"/>
              <a:gd name="connsiteX213" fmla="*/ 1416719 w 5060392"/>
              <a:gd name="connsiteY213" fmla="*/ 3402519 h 3819832"/>
              <a:gd name="connsiteX214" fmla="*/ 1462409 w 5060392"/>
              <a:gd name="connsiteY214" fmla="*/ 3415486 h 3819832"/>
              <a:gd name="connsiteX215" fmla="*/ 1507511 w 5060392"/>
              <a:gd name="connsiteY215" fmla="*/ 3429632 h 3819832"/>
              <a:gd name="connsiteX216" fmla="*/ 1553202 w 5060392"/>
              <a:gd name="connsiteY216" fmla="*/ 3444957 h 3819832"/>
              <a:gd name="connsiteX217" fmla="*/ 1598598 w 5060392"/>
              <a:gd name="connsiteY217" fmla="*/ 3461756 h 3819832"/>
              <a:gd name="connsiteX218" fmla="*/ 1643995 w 5060392"/>
              <a:gd name="connsiteY218" fmla="*/ 3479439 h 3819832"/>
              <a:gd name="connsiteX219" fmla="*/ 1688802 w 5060392"/>
              <a:gd name="connsiteY219" fmla="*/ 3499185 h 3819832"/>
              <a:gd name="connsiteX220" fmla="*/ 1733608 w 5060392"/>
              <a:gd name="connsiteY220" fmla="*/ 3520109 h 3819832"/>
              <a:gd name="connsiteX221" fmla="*/ 1778415 w 5060392"/>
              <a:gd name="connsiteY221" fmla="*/ 3542213 h 3819832"/>
              <a:gd name="connsiteX222" fmla="*/ 1822337 w 5060392"/>
              <a:gd name="connsiteY222" fmla="*/ 3565790 h 3819832"/>
              <a:gd name="connsiteX223" fmla="*/ 1865965 w 5060392"/>
              <a:gd name="connsiteY223" fmla="*/ 3591135 h 3819832"/>
              <a:gd name="connsiteX224" fmla="*/ 1909003 w 5060392"/>
              <a:gd name="connsiteY224" fmla="*/ 3617954 h 3819832"/>
              <a:gd name="connsiteX225" fmla="*/ 1951451 w 5060392"/>
              <a:gd name="connsiteY225" fmla="*/ 3646836 h 3819832"/>
              <a:gd name="connsiteX226" fmla="*/ 1993016 w 5060392"/>
              <a:gd name="connsiteY226" fmla="*/ 3677191 h 3819832"/>
              <a:gd name="connsiteX227" fmla="*/ 2033990 w 5060392"/>
              <a:gd name="connsiteY227" fmla="*/ 3709020 h 3819832"/>
              <a:gd name="connsiteX228" fmla="*/ 2074080 w 5060392"/>
              <a:gd name="connsiteY228" fmla="*/ 3742912 h 3819832"/>
              <a:gd name="connsiteX229" fmla="*/ 2113286 w 5060392"/>
              <a:gd name="connsiteY229" fmla="*/ 3778867 h 3819832"/>
              <a:gd name="connsiteX230" fmla="*/ 2046371 w 5060392"/>
              <a:gd name="connsiteY230" fmla="*/ 3763248 h 3819832"/>
              <a:gd name="connsiteX231" fmla="*/ 1979161 w 5060392"/>
              <a:gd name="connsiteY231" fmla="*/ 3749396 h 3819832"/>
              <a:gd name="connsiteX232" fmla="*/ 1911951 w 5060392"/>
              <a:gd name="connsiteY232" fmla="*/ 3737018 h 3819832"/>
              <a:gd name="connsiteX233" fmla="*/ 1844741 w 5060392"/>
              <a:gd name="connsiteY233" fmla="*/ 3725819 h 3819832"/>
              <a:gd name="connsiteX234" fmla="*/ 1777530 w 5060392"/>
              <a:gd name="connsiteY234" fmla="*/ 3716683 h 3819832"/>
              <a:gd name="connsiteX235" fmla="*/ 1710320 w 5060392"/>
              <a:gd name="connsiteY235" fmla="*/ 3708726 h 3819832"/>
              <a:gd name="connsiteX236" fmla="*/ 1643405 w 5060392"/>
              <a:gd name="connsiteY236" fmla="*/ 3702242 h 3819832"/>
              <a:gd name="connsiteX237" fmla="*/ 1576490 w 5060392"/>
              <a:gd name="connsiteY237" fmla="*/ 3696937 h 3819832"/>
              <a:gd name="connsiteX238" fmla="*/ 1510164 w 5060392"/>
              <a:gd name="connsiteY238" fmla="*/ 3693106 h 3819832"/>
              <a:gd name="connsiteX239" fmla="*/ 1444133 w 5060392"/>
              <a:gd name="connsiteY239" fmla="*/ 3690158 h 3819832"/>
              <a:gd name="connsiteX240" fmla="*/ 1378397 w 5060392"/>
              <a:gd name="connsiteY240" fmla="*/ 3688390 h 3819832"/>
              <a:gd name="connsiteX241" fmla="*/ 1313250 w 5060392"/>
              <a:gd name="connsiteY241" fmla="*/ 3687506 h 3819832"/>
              <a:gd name="connsiteX242" fmla="*/ 1248693 w 5060392"/>
              <a:gd name="connsiteY242" fmla="*/ 3688096 h 3819832"/>
              <a:gd name="connsiteX243" fmla="*/ 1185020 w 5060392"/>
              <a:gd name="connsiteY243" fmla="*/ 3689569 h 3819832"/>
              <a:gd name="connsiteX244" fmla="*/ 1121642 w 5060392"/>
              <a:gd name="connsiteY244" fmla="*/ 3691632 h 3819832"/>
              <a:gd name="connsiteX245" fmla="*/ 1059443 w 5060392"/>
              <a:gd name="connsiteY245" fmla="*/ 3694874 h 3819832"/>
              <a:gd name="connsiteX246" fmla="*/ 997540 w 5060392"/>
              <a:gd name="connsiteY246" fmla="*/ 3698705 h 3819832"/>
              <a:gd name="connsiteX247" fmla="*/ 936815 w 5060392"/>
              <a:gd name="connsiteY247" fmla="*/ 3703421 h 3819832"/>
              <a:gd name="connsiteX248" fmla="*/ 877269 w 5060392"/>
              <a:gd name="connsiteY248" fmla="*/ 3708726 h 3819832"/>
              <a:gd name="connsiteX249" fmla="*/ 818607 w 5060392"/>
              <a:gd name="connsiteY249" fmla="*/ 3714620 h 3819832"/>
              <a:gd name="connsiteX250" fmla="*/ 761125 w 5060392"/>
              <a:gd name="connsiteY250" fmla="*/ 3721104 h 3819832"/>
              <a:gd name="connsiteX251" fmla="*/ 704527 w 5060392"/>
              <a:gd name="connsiteY251" fmla="*/ 3728471 h 3819832"/>
              <a:gd name="connsiteX252" fmla="*/ 649403 w 5060392"/>
              <a:gd name="connsiteY252" fmla="*/ 3735839 h 3819832"/>
              <a:gd name="connsiteX253" fmla="*/ 595458 w 5060392"/>
              <a:gd name="connsiteY253" fmla="*/ 3743502 h 3819832"/>
              <a:gd name="connsiteX254" fmla="*/ 542692 w 5060392"/>
              <a:gd name="connsiteY254" fmla="*/ 3752048 h 3819832"/>
              <a:gd name="connsiteX255" fmla="*/ 491990 w 5060392"/>
              <a:gd name="connsiteY255" fmla="*/ 3760595 h 3819832"/>
              <a:gd name="connsiteX256" fmla="*/ 442172 w 5060392"/>
              <a:gd name="connsiteY256" fmla="*/ 3769436 h 3819832"/>
              <a:gd name="connsiteX257" fmla="*/ 394123 w 5060392"/>
              <a:gd name="connsiteY257" fmla="*/ 3778278 h 3819832"/>
              <a:gd name="connsiteX258" fmla="*/ 347547 w 5060392"/>
              <a:gd name="connsiteY258" fmla="*/ 3787708 h 3819832"/>
              <a:gd name="connsiteX259" fmla="*/ 303035 w 5060392"/>
              <a:gd name="connsiteY259" fmla="*/ 3796845 h 3819832"/>
              <a:gd name="connsiteX260" fmla="*/ 259997 w 5060392"/>
              <a:gd name="connsiteY260" fmla="*/ 3805981 h 3819832"/>
              <a:gd name="connsiteX261" fmla="*/ 219023 w 5060392"/>
              <a:gd name="connsiteY261" fmla="*/ 3815117 h 3819832"/>
              <a:gd name="connsiteX262" fmla="*/ 208705 w 5060392"/>
              <a:gd name="connsiteY262" fmla="*/ 3817180 h 3819832"/>
              <a:gd name="connsiteX263" fmla="*/ 198683 w 5060392"/>
              <a:gd name="connsiteY263" fmla="*/ 3818654 h 3819832"/>
              <a:gd name="connsiteX264" fmla="*/ 188955 w 5060392"/>
              <a:gd name="connsiteY264" fmla="*/ 3819537 h 3819832"/>
              <a:gd name="connsiteX265" fmla="*/ 178638 w 5060392"/>
              <a:gd name="connsiteY265" fmla="*/ 3819832 h 3819832"/>
              <a:gd name="connsiteX266" fmla="*/ 168615 w 5060392"/>
              <a:gd name="connsiteY266" fmla="*/ 3819537 h 3819832"/>
              <a:gd name="connsiteX267" fmla="*/ 158887 w 5060392"/>
              <a:gd name="connsiteY267" fmla="*/ 3818654 h 3819832"/>
              <a:gd name="connsiteX268" fmla="*/ 148570 w 5060392"/>
              <a:gd name="connsiteY268" fmla="*/ 3817180 h 3819832"/>
              <a:gd name="connsiteX269" fmla="*/ 139137 w 5060392"/>
              <a:gd name="connsiteY269" fmla="*/ 3815411 h 3819832"/>
              <a:gd name="connsiteX270" fmla="*/ 129409 w 5060392"/>
              <a:gd name="connsiteY270" fmla="*/ 3812759 h 3819832"/>
              <a:gd name="connsiteX271" fmla="*/ 119976 w 5060392"/>
              <a:gd name="connsiteY271" fmla="*/ 3809812 h 3819832"/>
              <a:gd name="connsiteX272" fmla="*/ 110838 w 5060392"/>
              <a:gd name="connsiteY272" fmla="*/ 3806276 h 3819832"/>
              <a:gd name="connsiteX273" fmla="*/ 101405 w 5060392"/>
              <a:gd name="connsiteY273" fmla="*/ 3802149 h 3819832"/>
              <a:gd name="connsiteX274" fmla="*/ 92562 w 5060392"/>
              <a:gd name="connsiteY274" fmla="*/ 3797729 h 3819832"/>
              <a:gd name="connsiteX275" fmla="*/ 83718 w 5060392"/>
              <a:gd name="connsiteY275" fmla="*/ 3792424 h 3819832"/>
              <a:gd name="connsiteX276" fmla="*/ 75170 w 5060392"/>
              <a:gd name="connsiteY276" fmla="*/ 3786530 h 3819832"/>
              <a:gd name="connsiteX277" fmla="*/ 67505 w 5060392"/>
              <a:gd name="connsiteY277" fmla="*/ 3780636 h 3819832"/>
              <a:gd name="connsiteX278" fmla="*/ 59546 w 5060392"/>
              <a:gd name="connsiteY278" fmla="*/ 3773857 h 3819832"/>
              <a:gd name="connsiteX279" fmla="*/ 52177 w 5060392"/>
              <a:gd name="connsiteY279" fmla="*/ 3767079 h 3819832"/>
              <a:gd name="connsiteX280" fmla="*/ 45102 w 5060392"/>
              <a:gd name="connsiteY280" fmla="*/ 3759711 h 3819832"/>
              <a:gd name="connsiteX281" fmla="*/ 38617 w 5060392"/>
              <a:gd name="connsiteY281" fmla="*/ 3752048 h 3819832"/>
              <a:gd name="connsiteX282" fmla="*/ 32721 w 5060392"/>
              <a:gd name="connsiteY282" fmla="*/ 3744386 h 3819832"/>
              <a:gd name="connsiteX283" fmla="*/ 27120 w 5060392"/>
              <a:gd name="connsiteY283" fmla="*/ 3736134 h 3819832"/>
              <a:gd name="connsiteX284" fmla="*/ 22109 w 5060392"/>
              <a:gd name="connsiteY284" fmla="*/ 3727292 h 3819832"/>
              <a:gd name="connsiteX285" fmla="*/ 17687 w 5060392"/>
              <a:gd name="connsiteY285" fmla="*/ 3718746 h 3819832"/>
              <a:gd name="connsiteX286" fmla="*/ 13560 w 5060392"/>
              <a:gd name="connsiteY286" fmla="*/ 3709610 h 3819832"/>
              <a:gd name="connsiteX287" fmla="*/ 10023 w 5060392"/>
              <a:gd name="connsiteY287" fmla="*/ 3700179 h 3819832"/>
              <a:gd name="connsiteX288" fmla="*/ 7075 w 5060392"/>
              <a:gd name="connsiteY288" fmla="*/ 3690748 h 3819832"/>
              <a:gd name="connsiteX289" fmla="*/ 4422 w 5060392"/>
              <a:gd name="connsiteY289" fmla="*/ 3681023 h 3819832"/>
              <a:gd name="connsiteX290" fmla="*/ 2653 w 5060392"/>
              <a:gd name="connsiteY290" fmla="*/ 3671297 h 3819832"/>
              <a:gd name="connsiteX291" fmla="*/ 1179 w 5060392"/>
              <a:gd name="connsiteY291" fmla="*/ 3660982 h 3819832"/>
              <a:gd name="connsiteX292" fmla="*/ 295 w 5060392"/>
              <a:gd name="connsiteY292" fmla="*/ 3650962 h 3819832"/>
              <a:gd name="connsiteX293" fmla="*/ 0 w 5060392"/>
              <a:gd name="connsiteY293" fmla="*/ 3640942 h 3819832"/>
              <a:gd name="connsiteX294" fmla="*/ 0 w 5060392"/>
              <a:gd name="connsiteY294" fmla="*/ 797845 h 3819832"/>
              <a:gd name="connsiteX295" fmla="*/ 295 w 5060392"/>
              <a:gd name="connsiteY295" fmla="*/ 788709 h 3819832"/>
              <a:gd name="connsiteX296" fmla="*/ 885 w 5060392"/>
              <a:gd name="connsiteY296" fmla="*/ 779573 h 3819832"/>
              <a:gd name="connsiteX297" fmla="*/ 2358 w 5060392"/>
              <a:gd name="connsiteY297" fmla="*/ 770732 h 3819832"/>
              <a:gd name="connsiteX298" fmla="*/ 3832 w 5060392"/>
              <a:gd name="connsiteY298" fmla="*/ 761891 h 3819832"/>
              <a:gd name="connsiteX299" fmla="*/ 5601 w 5060392"/>
              <a:gd name="connsiteY299" fmla="*/ 753344 h 3819832"/>
              <a:gd name="connsiteX300" fmla="*/ 7960 w 5060392"/>
              <a:gd name="connsiteY300" fmla="*/ 744797 h 3819832"/>
              <a:gd name="connsiteX301" fmla="*/ 10612 w 5060392"/>
              <a:gd name="connsiteY301" fmla="*/ 736545 h 3819832"/>
              <a:gd name="connsiteX302" fmla="*/ 14150 w 5060392"/>
              <a:gd name="connsiteY302" fmla="*/ 728293 h 3819832"/>
              <a:gd name="connsiteX303" fmla="*/ 17687 w 5060392"/>
              <a:gd name="connsiteY303" fmla="*/ 720336 h 3819832"/>
              <a:gd name="connsiteX304" fmla="*/ 21519 w 5060392"/>
              <a:gd name="connsiteY304" fmla="*/ 712968 h 3819832"/>
              <a:gd name="connsiteX305" fmla="*/ 25941 w 5060392"/>
              <a:gd name="connsiteY305" fmla="*/ 705306 h 3819832"/>
              <a:gd name="connsiteX306" fmla="*/ 30657 w 5060392"/>
              <a:gd name="connsiteY306" fmla="*/ 697938 h 3819832"/>
              <a:gd name="connsiteX307" fmla="*/ 35374 w 5060392"/>
              <a:gd name="connsiteY307" fmla="*/ 690865 h 3819832"/>
              <a:gd name="connsiteX308" fmla="*/ 40680 w 5060392"/>
              <a:gd name="connsiteY308" fmla="*/ 684086 h 3819832"/>
              <a:gd name="connsiteX309" fmla="*/ 46576 w 5060392"/>
              <a:gd name="connsiteY309" fmla="*/ 677603 h 3819832"/>
              <a:gd name="connsiteX310" fmla="*/ 52471 w 5060392"/>
              <a:gd name="connsiteY310" fmla="*/ 671413 h 3819832"/>
              <a:gd name="connsiteX311" fmla="*/ 58662 w 5060392"/>
              <a:gd name="connsiteY311" fmla="*/ 665519 h 3819832"/>
              <a:gd name="connsiteX312" fmla="*/ 65147 w 5060392"/>
              <a:gd name="connsiteY312" fmla="*/ 659920 h 3819832"/>
              <a:gd name="connsiteX313" fmla="*/ 71927 w 5060392"/>
              <a:gd name="connsiteY313" fmla="*/ 654615 h 3819832"/>
              <a:gd name="connsiteX314" fmla="*/ 79002 w 5060392"/>
              <a:gd name="connsiteY314" fmla="*/ 649605 h 3819832"/>
              <a:gd name="connsiteX315" fmla="*/ 86076 w 5060392"/>
              <a:gd name="connsiteY315" fmla="*/ 644890 h 3819832"/>
              <a:gd name="connsiteX316" fmla="*/ 93741 w 5060392"/>
              <a:gd name="connsiteY316" fmla="*/ 640763 h 3819832"/>
              <a:gd name="connsiteX317" fmla="*/ 101405 w 5060392"/>
              <a:gd name="connsiteY317" fmla="*/ 636638 h 3819832"/>
              <a:gd name="connsiteX318" fmla="*/ 109364 w 5060392"/>
              <a:gd name="connsiteY318" fmla="*/ 633101 h 3819832"/>
              <a:gd name="connsiteX319" fmla="*/ 117323 w 5060392"/>
              <a:gd name="connsiteY319" fmla="*/ 629859 h 3819832"/>
              <a:gd name="connsiteX320" fmla="*/ 125872 w 5060392"/>
              <a:gd name="connsiteY320" fmla="*/ 627207 h 3819832"/>
              <a:gd name="connsiteX321" fmla="*/ 134126 w 5060392"/>
              <a:gd name="connsiteY321" fmla="*/ 624554 h 3819832"/>
              <a:gd name="connsiteX322" fmla="*/ 142969 w 5060392"/>
              <a:gd name="connsiteY322" fmla="*/ 622786 h 3819832"/>
              <a:gd name="connsiteX323" fmla="*/ 151812 w 5060392"/>
              <a:gd name="connsiteY323" fmla="*/ 621018 h 3819832"/>
              <a:gd name="connsiteX324" fmla="*/ 160656 w 5060392"/>
              <a:gd name="connsiteY324" fmla="*/ 619839 h 3819832"/>
              <a:gd name="connsiteX325" fmla="*/ 169500 w 5060392"/>
              <a:gd name="connsiteY325" fmla="*/ 619249 h 3819832"/>
              <a:gd name="connsiteX326" fmla="*/ 4295807 w 5060392"/>
              <a:gd name="connsiteY326" fmla="*/ 0 h 3819832"/>
              <a:gd name="connsiteX327" fmla="*/ 4296102 w 5060392"/>
              <a:gd name="connsiteY327" fmla="*/ 0 h 3819832"/>
              <a:gd name="connsiteX328" fmla="*/ 4305535 w 5060392"/>
              <a:gd name="connsiteY328" fmla="*/ 295 h 3819832"/>
              <a:gd name="connsiteX329" fmla="*/ 4314378 w 5060392"/>
              <a:gd name="connsiteY329" fmla="*/ 885 h 3819832"/>
              <a:gd name="connsiteX330" fmla="*/ 4323517 w 5060392"/>
              <a:gd name="connsiteY330" fmla="*/ 1769 h 3819832"/>
              <a:gd name="connsiteX331" fmla="*/ 4332361 w 5060392"/>
              <a:gd name="connsiteY331" fmla="*/ 3538 h 3819832"/>
              <a:gd name="connsiteX332" fmla="*/ 4341204 w 5060392"/>
              <a:gd name="connsiteY332" fmla="*/ 5306 h 3819832"/>
              <a:gd name="connsiteX333" fmla="*/ 4349753 w 5060392"/>
              <a:gd name="connsiteY333" fmla="*/ 7664 h 3819832"/>
              <a:gd name="connsiteX334" fmla="*/ 4358302 w 5060392"/>
              <a:gd name="connsiteY334" fmla="*/ 10317 h 3819832"/>
              <a:gd name="connsiteX335" fmla="*/ 4366556 w 5060392"/>
              <a:gd name="connsiteY335" fmla="*/ 13265 h 3819832"/>
              <a:gd name="connsiteX336" fmla="*/ 4374810 w 5060392"/>
              <a:gd name="connsiteY336" fmla="*/ 16802 h 3819832"/>
              <a:gd name="connsiteX337" fmla="*/ 4382474 w 5060392"/>
              <a:gd name="connsiteY337" fmla="*/ 20928 h 3819832"/>
              <a:gd name="connsiteX338" fmla="*/ 4390434 w 5060392"/>
              <a:gd name="connsiteY338" fmla="*/ 25055 h 3819832"/>
              <a:gd name="connsiteX339" fmla="*/ 4397804 w 5060392"/>
              <a:gd name="connsiteY339" fmla="*/ 29771 h 3819832"/>
              <a:gd name="connsiteX340" fmla="*/ 4405468 w 5060392"/>
              <a:gd name="connsiteY340" fmla="*/ 34782 h 3819832"/>
              <a:gd name="connsiteX341" fmla="*/ 4412248 w 5060392"/>
              <a:gd name="connsiteY341" fmla="*/ 40088 h 3819832"/>
              <a:gd name="connsiteX342" fmla="*/ 4419323 w 5060392"/>
              <a:gd name="connsiteY342" fmla="*/ 45983 h 3819832"/>
              <a:gd name="connsiteX343" fmla="*/ 4425808 w 5060392"/>
              <a:gd name="connsiteY343" fmla="*/ 51879 h 3819832"/>
              <a:gd name="connsiteX344" fmla="*/ 4432294 w 5060392"/>
              <a:gd name="connsiteY344" fmla="*/ 58658 h 3819832"/>
              <a:gd name="connsiteX345" fmla="*/ 4438189 w 5060392"/>
              <a:gd name="connsiteY345" fmla="*/ 65143 h 3819832"/>
              <a:gd name="connsiteX346" fmla="*/ 4444085 w 5060392"/>
              <a:gd name="connsiteY346" fmla="*/ 72218 h 3819832"/>
              <a:gd name="connsiteX347" fmla="*/ 4449391 w 5060392"/>
              <a:gd name="connsiteY347" fmla="*/ 79292 h 3819832"/>
              <a:gd name="connsiteX348" fmla="*/ 4454107 w 5060392"/>
              <a:gd name="connsiteY348" fmla="*/ 86661 h 3819832"/>
              <a:gd name="connsiteX349" fmla="*/ 4458530 w 5060392"/>
              <a:gd name="connsiteY349" fmla="*/ 94325 h 3819832"/>
              <a:gd name="connsiteX350" fmla="*/ 4462657 w 5060392"/>
              <a:gd name="connsiteY350" fmla="*/ 102283 h 3819832"/>
              <a:gd name="connsiteX351" fmla="*/ 4466489 w 5060392"/>
              <a:gd name="connsiteY351" fmla="*/ 109947 h 3819832"/>
              <a:gd name="connsiteX352" fmla="*/ 4469437 w 5060392"/>
              <a:gd name="connsiteY352" fmla="*/ 118201 h 3819832"/>
              <a:gd name="connsiteX353" fmla="*/ 4472384 w 5060392"/>
              <a:gd name="connsiteY353" fmla="*/ 126454 h 3819832"/>
              <a:gd name="connsiteX354" fmla="*/ 4475038 w 5060392"/>
              <a:gd name="connsiteY354" fmla="*/ 135002 h 3819832"/>
              <a:gd name="connsiteX355" fmla="*/ 4476806 w 5060392"/>
              <a:gd name="connsiteY355" fmla="*/ 143550 h 3819832"/>
              <a:gd name="connsiteX356" fmla="*/ 4478280 w 5060392"/>
              <a:gd name="connsiteY356" fmla="*/ 152394 h 3819832"/>
              <a:gd name="connsiteX357" fmla="*/ 4479755 w 5060392"/>
              <a:gd name="connsiteY357" fmla="*/ 160942 h 3819832"/>
              <a:gd name="connsiteX358" fmla="*/ 4480344 w 5060392"/>
              <a:gd name="connsiteY358" fmla="*/ 169784 h 3819832"/>
              <a:gd name="connsiteX359" fmla="*/ 4480344 w 5060392"/>
              <a:gd name="connsiteY359" fmla="*/ 178922 h 3819832"/>
              <a:gd name="connsiteX360" fmla="*/ 4480344 w 5060392"/>
              <a:gd name="connsiteY360" fmla="*/ 2862159 h 3819832"/>
              <a:gd name="connsiteX361" fmla="*/ 4480344 w 5060392"/>
              <a:gd name="connsiteY361" fmla="*/ 2871297 h 3819832"/>
              <a:gd name="connsiteX362" fmla="*/ 4479459 w 5060392"/>
              <a:gd name="connsiteY362" fmla="*/ 2880140 h 3819832"/>
              <a:gd name="connsiteX363" fmla="*/ 4478280 w 5060392"/>
              <a:gd name="connsiteY363" fmla="*/ 2888983 h 3819832"/>
              <a:gd name="connsiteX364" fmla="*/ 4476806 w 5060392"/>
              <a:gd name="connsiteY364" fmla="*/ 2897826 h 3819832"/>
              <a:gd name="connsiteX365" fmla="*/ 4474743 w 5060392"/>
              <a:gd name="connsiteY365" fmla="*/ 2906668 h 3819832"/>
              <a:gd name="connsiteX366" fmla="*/ 4472090 w 5060392"/>
              <a:gd name="connsiteY366" fmla="*/ 2914922 h 3819832"/>
              <a:gd name="connsiteX367" fmla="*/ 4469142 w 5060392"/>
              <a:gd name="connsiteY367" fmla="*/ 2923175 h 3819832"/>
              <a:gd name="connsiteX368" fmla="*/ 4465899 w 5060392"/>
              <a:gd name="connsiteY368" fmla="*/ 2931429 h 3819832"/>
              <a:gd name="connsiteX369" fmla="*/ 4462362 w 5060392"/>
              <a:gd name="connsiteY369" fmla="*/ 2939387 h 3819832"/>
              <a:gd name="connsiteX370" fmla="*/ 4458235 w 5060392"/>
              <a:gd name="connsiteY370" fmla="*/ 2946757 h 3819832"/>
              <a:gd name="connsiteX371" fmla="*/ 4453813 w 5060392"/>
              <a:gd name="connsiteY371" fmla="*/ 2954420 h 3819832"/>
              <a:gd name="connsiteX372" fmla="*/ 4448802 w 5060392"/>
              <a:gd name="connsiteY372" fmla="*/ 2961789 h 3819832"/>
              <a:gd name="connsiteX373" fmla="*/ 4443496 w 5060392"/>
              <a:gd name="connsiteY373" fmla="*/ 2968569 h 3819832"/>
              <a:gd name="connsiteX374" fmla="*/ 4437895 w 5060392"/>
              <a:gd name="connsiteY374" fmla="*/ 2975643 h 3819832"/>
              <a:gd name="connsiteX375" fmla="*/ 4432294 w 5060392"/>
              <a:gd name="connsiteY375" fmla="*/ 2981834 h 3819832"/>
              <a:gd name="connsiteX376" fmla="*/ 4426103 w 5060392"/>
              <a:gd name="connsiteY376" fmla="*/ 2988318 h 3819832"/>
              <a:gd name="connsiteX377" fmla="*/ 4419618 w 5060392"/>
              <a:gd name="connsiteY377" fmla="*/ 2993918 h 3819832"/>
              <a:gd name="connsiteX378" fmla="*/ 4412837 w 5060392"/>
              <a:gd name="connsiteY378" fmla="*/ 2999814 h 3819832"/>
              <a:gd name="connsiteX379" fmla="*/ 4406057 w 5060392"/>
              <a:gd name="connsiteY379" fmla="*/ 3005120 h 3819832"/>
              <a:gd name="connsiteX380" fmla="*/ 4398688 w 5060392"/>
              <a:gd name="connsiteY380" fmla="*/ 3010131 h 3819832"/>
              <a:gd name="connsiteX381" fmla="*/ 4391023 w 5060392"/>
              <a:gd name="connsiteY381" fmla="*/ 3014847 h 3819832"/>
              <a:gd name="connsiteX382" fmla="*/ 4383654 w 5060392"/>
              <a:gd name="connsiteY382" fmla="*/ 3018974 h 3819832"/>
              <a:gd name="connsiteX383" fmla="*/ 4375399 w 5060392"/>
              <a:gd name="connsiteY383" fmla="*/ 3023100 h 3819832"/>
              <a:gd name="connsiteX384" fmla="*/ 4367145 w 5060392"/>
              <a:gd name="connsiteY384" fmla="*/ 3026638 h 3819832"/>
              <a:gd name="connsiteX385" fmla="*/ 4358891 w 5060392"/>
              <a:gd name="connsiteY385" fmla="*/ 3029880 h 3819832"/>
              <a:gd name="connsiteX386" fmla="*/ 4350343 w 5060392"/>
              <a:gd name="connsiteY386" fmla="*/ 3032533 h 3819832"/>
              <a:gd name="connsiteX387" fmla="*/ 4341499 w 5060392"/>
              <a:gd name="connsiteY387" fmla="*/ 3035186 h 3819832"/>
              <a:gd name="connsiteX388" fmla="*/ 4332361 w 5060392"/>
              <a:gd name="connsiteY388" fmla="*/ 3036954 h 3819832"/>
              <a:gd name="connsiteX389" fmla="*/ 4323517 w 5060392"/>
              <a:gd name="connsiteY389" fmla="*/ 3038723 h 3819832"/>
              <a:gd name="connsiteX390" fmla="*/ 4313789 w 5060392"/>
              <a:gd name="connsiteY390" fmla="*/ 3039902 h 3819832"/>
              <a:gd name="connsiteX391" fmla="*/ 4304651 w 5060392"/>
              <a:gd name="connsiteY391" fmla="*/ 3040491 h 3819832"/>
              <a:gd name="connsiteX392" fmla="*/ 4294923 w 5060392"/>
              <a:gd name="connsiteY392" fmla="*/ 3040786 h 3819832"/>
              <a:gd name="connsiteX393" fmla="*/ 4253947 w 5060392"/>
              <a:gd name="connsiteY393" fmla="*/ 3041081 h 3819832"/>
              <a:gd name="connsiteX394" fmla="*/ 4211203 w 5060392"/>
              <a:gd name="connsiteY394" fmla="*/ 3041965 h 3819832"/>
              <a:gd name="connsiteX395" fmla="*/ 4166395 w 5060392"/>
              <a:gd name="connsiteY395" fmla="*/ 3043734 h 3819832"/>
              <a:gd name="connsiteX396" fmla="*/ 4120703 w 5060392"/>
              <a:gd name="connsiteY396" fmla="*/ 3045797 h 3819832"/>
              <a:gd name="connsiteX397" fmla="*/ 4073537 w 5060392"/>
              <a:gd name="connsiteY397" fmla="*/ 3049039 h 3819832"/>
              <a:gd name="connsiteX398" fmla="*/ 4025487 w 5060392"/>
              <a:gd name="connsiteY398" fmla="*/ 3052871 h 3819832"/>
              <a:gd name="connsiteX399" fmla="*/ 3975668 w 5060392"/>
              <a:gd name="connsiteY399" fmla="*/ 3057293 h 3819832"/>
              <a:gd name="connsiteX400" fmla="*/ 3925259 w 5060392"/>
              <a:gd name="connsiteY400" fmla="*/ 3062893 h 3819832"/>
              <a:gd name="connsiteX401" fmla="*/ 3873671 w 5060392"/>
              <a:gd name="connsiteY401" fmla="*/ 3069673 h 3819832"/>
              <a:gd name="connsiteX402" fmla="*/ 3821494 w 5060392"/>
              <a:gd name="connsiteY402" fmla="*/ 3077042 h 3819832"/>
              <a:gd name="connsiteX403" fmla="*/ 3768137 w 5060392"/>
              <a:gd name="connsiteY403" fmla="*/ 3085590 h 3819832"/>
              <a:gd name="connsiteX404" fmla="*/ 3714486 w 5060392"/>
              <a:gd name="connsiteY404" fmla="*/ 3095612 h 3819832"/>
              <a:gd name="connsiteX405" fmla="*/ 3659950 w 5060392"/>
              <a:gd name="connsiteY405" fmla="*/ 3106814 h 3819832"/>
              <a:gd name="connsiteX406" fmla="*/ 3605415 w 5060392"/>
              <a:gd name="connsiteY406" fmla="*/ 3119193 h 3819832"/>
              <a:gd name="connsiteX407" fmla="*/ 3549995 w 5060392"/>
              <a:gd name="connsiteY407" fmla="*/ 3132753 h 3819832"/>
              <a:gd name="connsiteX408" fmla="*/ 3494574 w 5060392"/>
              <a:gd name="connsiteY408" fmla="*/ 3148080 h 3819832"/>
              <a:gd name="connsiteX409" fmla="*/ 3438860 w 5060392"/>
              <a:gd name="connsiteY409" fmla="*/ 3164882 h 3819832"/>
              <a:gd name="connsiteX410" fmla="*/ 3382850 w 5060392"/>
              <a:gd name="connsiteY410" fmla="*/ 3182863 h 3819832"/>
              <a:gd name="connsiteX411" fmla="*/ 3327430 w 5060392"/>
              <a:gd name="connsiteY411" fmla="*/ 3202612 h 3819832"/>
              <a:gd name="connsiteX412" fmla="*/ 3271421 w 5060392"/>
              <a:gd name="connsiteY412" fmla="*/ 3224129 h 3819832"/>
              <a:gd name="connsiteX413" fmla="*/ 3216001 w 5060392"/>
              <a:gd name="connsiteY413" fmla="*/ 3247416 h 3819832"/>
              <a:gd name="connsiteX414" fmla="*/ 3160580 w 5060392"/>
              <a:gd name="connsiteY414" fmla="*/ 3272470 h 3819832"/>
              <a:gd name="connsiteX415" fmla="*/ 3105455 w 5060392"/>
              <a:gd name="connsiteY415" fmla="*/ 3298999 h 3819832"/>
              <a:gd name="connsiteX416" fmla="*/ 3051215 w 5060392"/>
              <a:gd name="connsiteY416" fmla="*/ 3327592 h 3819832"/>
              <a:gd name="connsiteX417" fmla="*/ 2997268 w 5060392"/>
              <a:gd name="connsiteY417" fmla="*/ 3358247 h 3819832"/>
              <a:gd name="connsiteX418" fmla="*/ 2944206 w 5060392"/>
              <a:gd name="connsiteY418" fmla="*/ 3390966 h 3819832"/>
              <a:gd name="connsiteX419" fmla="*/ 2891735 w 5060392"/>
              <a:gd name="connsiteY419" fmla="*/ 3425453 h 3819832"/>
              <a:gd name="connsiteX420" fmla="*/ 2839852 w 5060392"/>
              <a:gd name="connsiteY420" fmla="*/ 3462299 h 3819832"/>
              <a:gd name="connsiteX421" fmla="*/ 2789148 w 5060392"/>
              <a:gd name="connsiteY421" fmla="*/ 3501208 h 3819832"/>
              <a:gd name="connsiteX422" fmla="*/ 2739624 w 5060392"/>
              <a:gd name="connsiteY422" fmla="*/ 3542770 h 3819832"/>
              <a:gd name="connsiteX423" fmla="*/ 2691279 w 5060392"/>
              <a:gd name="connsiteY423" fmla="*/ 3586395 h 3819832"/>
              <a:gd name="connsiteX424" fmla="*/ 2643818 w 5060392"/>
              <a:gd name="connsiteY424" fmla="*/ 3632377 h 3819832"/>
              <a:gd name="connsiteX425" fmla="*/ 2643818 w 5060392"/>
              <a:gd name="connsiteY425" fmla="*/ 824456 h 3819832"/>
              <a:gd name="connsiteX426" fmla="*/ 2643818 w 5060392"/>
              <a:gd name="connsiteY426" fmla="*/ 818265 h 3819832"/>
              <a:gd name="connsiteX427" fmla="*/ 2644113 w 5060392"/>
              <a:gd name="connsiteY427" fmla="*/ 812370 h 3819832"/>
              <a:gd name="connsiteX428" fmla="*/ 2644703 w 5060392"/>
              <a:gd name="connsiteY428" fmla="*/ 805885 h 3819832"/>
              <a:gd name="connsiteX429" fmla="*/ 2645292 w 5060392"/>
              <a:gd name="connsiteY429" fmla="*/ 799990 h 3819832"/>
              <a:gd name="connsiteX430" fmla="*/ 2646177 w 5060392"/>
              <a:gd name="connsiteY430" fmla="*/ 793800 h 3819832"/>
              <a:gd name="connsiteX431" fmla="*/ 2647356 w 5060392"/>
              <a:gd name="connsiteY431" fmla="*/ 787905 h 3819832"/>
              <a:gd name="connsiteX432" fmla="*/ 2648830 w 5060392"/>
              <a:gd name="connsiteY432" fmla="*/ 782304 h 3819832"/>
              <a:gd name="connsiteX433" fmla="*/ 2650009 w 5060392"/>
              <a:gd name="connsiteY433" fmla="*/ 776409 h 3819832"/>
              <a:gd name="connsiteX434" fmla="*/ 2652072 w 5060392"/>
              <a:gd name="connsiteY434" fmla="*/ 770808 h 3819832"/>
              <a:gd name="connsiteX435" fmla="*/ 2653841 w 5060392"/>
              <a:gd name="connsiteY435" fmla="*/ 765208 h 3819832"/>
              <a:gd name="connsiteX436" fmla="*/ 2655904 w 5060392"/>
              <a:gd name="connsiteY436" fmla="*/ 759607 h 3819832"/>
              <a:gd name="connsiteX437" fmla="*/ 2657968 w 5060392"/>
              <a:gd name="connsiteY437" fmla="*/ 754302 h 3819832"/>
              <a:gd name="connsiteX438" fmla="*/ 2660621 w 5060392"/>
              <a:gd name="connsiteY438" fmla="*/ 748996 h 3819832"/>
              <a:gd name="connsiteX439" fmla="*/ 2663274 w 5060392"/>
              <a:gd name="connsiteY439" fmla="*/ 743985 h 3819832"/>
              <a:gd name="connsiteX440" fmla="*/ 2666222 w 5060392"/>
              <a:gd name="connsiteY440" fmla="*/ 738974 h 3819832"/>
              <a:gd name="connsiteX441" fmla="*/ 2669170 w 5060392"/>
              <a:gd name="connsiteY441" fmla="*/ 733668 h 3819832"/>
              <a:gd name="connsiteX442" fmla="*/ 2708671 w 5060392"/>
              <a:gd name="connsiteY442" fmla="*/ 675894 h 3819832"/>
              <a:gd name="connsiteX443" fmla="*/ 2749942 w 5060392"/>
              <a:gd name="connsiteY443" fmla="*/ 620774 h 3819832"/>
              <a:gd name="connsiteX444" fmla="*/ 2793276 w 5060392"/>
              <a:gd name="connsiteY444" fmla="*/ 568600 h 3819832"/>
              <a:gd name="connsiteX445" fmla="*/ 2838673 w 5060392"/>
              <a:gd name="connsiteY445" fmla="*/ 519669 h 3819832"/>
              <a:gd name="connsiteX446" fmla="*/ 2885839 w 5060392"/>
              <a:gd name="connsiteY446" fmla="*/ 473391 h 3819832"/>
              <a:gd name="connsiteX447" fmla="*/ 2934184 w 5060392"/>
              <a:gd name="connsiteY447" fmla="*/ 430061 h 3819832"/>
              <a:gd name="connsiteX448" fmla="*/ 2983708 w 5060392"/>
              <a:gd name="connsiteY448" fmla="*/ 389384 h 3819832"/>
              <a:gd name="connsiteX449" fmla="*/ 3035001 w 5060392"/>
              <a:gd name="connsiteY449" fmla="*/ 351064 h 3819832"/>
              <a:gd name="connsiteX450" fmla="*/ 3087179 w 5060392"/>
              <a:gd name="connsiteY450" fmla="*/ 315397 h 3819832"/>
              <a:gd name="connsiteX451" fmla="*/ 3140830 w 5060392"/>
              <a:gd name="connsiteY451" fmla="*/ 281795 h 3819832"/>
              <a:gd name="connsiteX452" fmla="*/ 3194776 w 5060392"/>
              <a:gd name="connsiteY452" fmla="*/ 251139 h 3819832"/>
              <a:gd name="connsiteX453" fmla="*/ 3249606 w 5060392"/>
              <a:gd name="connsiteY453" fmla="*/ 222252 h 3819832"/>
              <a:gd name="connsiteX454" fmla="*/ 3305321 w 5060392"/>
              <a:gd name="connsiteY454" fmla="*/ 195723 h 3819832"/>
              <a:gd name="connsiteX455" fmla="*/ 3361036 w 5060392"/>
              <a:gd name="connsiteY455" fmla="*/ 171553 h 3819832"/>
              <a:gd name="connsiteX456" fmla="*/ 3417340 w 5060392"/>
              <a:gd name="connsiteY456" fmla="*/ 149151 h 3819832"/>
              <a:gd name="connsiteX457" fmla="*/ 3473645 w 5060392"/>
              <a:gd name="connsiteY457" fmla="*/ 128812 h 3819832"/>
              <a:gd name="connsiteX458" fmla="*/ 3530539 w 5060392"/>
              <a:gd name="connsiteY458" fmla="*/ 109947 h 3819832"/>
              <a:gd name="connsiteX459" fmla="*/ 3586843 w 5060392"/>
              <a:gd name="connsiteY459" fmla="*/ 93441 h 3819832"/>
              <a:gd name="connsiteX460" fmla="*/ 3643147 w 5060392"/>
              <a:gd name="connsiteY460" fmla="*/ 78408 h 3819832"/>
              <a:gd name="connsiteX461" fmla="*/ 3698862 w 5060392"/>
              <a:gd name="connsiteY461" fmla="*/ 64848 h 3819832"/>
              <a:gd name="connsiteX462" fmla="*/ 3754577 w 5060392"/>
              <a:gd name="connsiteY462" fmla="*/ 52763 h 3819832"/>
              <a:gd name="connsiteX463" fmla="*/ 3809408 w 5060392"/>
              <a:gd name="connsiteY463" fmla="*/ 42446 h 3819832"/>
              <a:gd name="connsiteX464" fmla="*/ 3863354 w 5060392"/>
              <a:gd name="connsiteY464" fmla="*/ 33603 h 3819832"/>
              <a:gd name="connsiteX465" fmla="*/ 3917005 w 5060392"/>
              <a:gd name="connsiteY465" fmla="*/ 25645 h 3819832"/>
              <a:gd name="connsiteX466" fmla="*/ 3969183 w 5060392"/>
              <a:gd name="connsiteY466" fmla="*/ 18865 h 3819832"/>
              <a:gd name="connsiteX467" fmla="*/ 4020475 w 5060392"/>
              <a:gd name="connsiteY467" fmla="*/ 13560 h 3819832"/>
              <a:gd name="connsiteX468" fmla="*/ 4070000 w 5060392"/>
              <a:gd name="connsiteY468" fmla="*/ 9138 h 3819832"/>
              <a:gd name="connsiteX469" fmla="*/ 4118639 w 5060392"/>
              <a:gd name="connsiteY469" fmla="*/ 5601 h 3819832"/>
              <a:gd name="connsiteX470" fmla="*/ 4165511 w 5060392"/>
              <a:gd name="connsiteY470" fmla="*/ 3242 h 3819832"/>
              <a:gd name="connsiteX471" fmla="*/ 4210908 w 5060392"/>
              <a:gd name="connsiteY471" fmla="*/ 1179 h 3819832"/>
              <a:gd name="connsiteX472" fmla="*/ 4254242 w 5060392"/>
              <a:gd name="connsiteY472" fmla="*/ 295 h 3819832"/>
              <a:gd name="connsiteX473" fmla="*/ 764291 w 5060392"/>
              <a:gd name="connsiteY473" fmla="*/ 0 h 3819832"/>
              <a:gd name="connsiteX474" fmla="*/ 764586 w 5060392"/>
              <a:gd name="connsiteY474" fmla="*/ 0 h 3819832"/>
              <a:gd name="connsiteX475" fmla="*/ 806150 w 5060392"/>
              <a:gd name="connsiteY475" fmla="*/ 295 h 3819832"/>
              <a:gd name="connsiteX476" fmla="*/ 849484 w 5060392"/>
              <a:gd name="connsiteY476" fmla="*/ 1179 h 3819832"/>
              <a:gd name="connsiteX477" fmla="*/ 894882 w 5060392"/>
              <a:gd name="connsiteY477" fmla="*/ 3242 h 3819832"/>
              <a:gd name="connsiteX478" fmla="*/ 941753 w 5060392"/>
              <a:gd name="connsiteY478" fmla="*/ 5600 h 3819832"/>
              <a:gd name="connsiteX479" fmla="*/ 990392 w 5060392"/>
              <a:gd name="connsiteY479" fmla="*/ 9137 h 3819832"/>
              <a:gd name="connsiteX480" fmla="*/ 1039917 w 5060392"/>
              <a:gd name="connsiteY480" fmla="*/ 13558 h 3819832"/>
              <a:gd name="connsiteX481" fmla="*/ 1091210 w 5060392"/>
              <a:gd name="connsiteY481" fmla="*/ 18864 h 3819832"/>
              <a:gd name="connsiteX482" fmla="*/ 1143387 w 5060392"/>
              <a:gd name="connsiteY482" fmla="*/ 25643 h 3819832"/>
              <a:gd name="connsiteX483" fmla="*/ 1197039 w 5060392"/>
              <a:gd name="connsiteY483" fmla="*/ 33601 h 3819832"/>
              <a:gd name="connsiteX484" fmla="*/ 1250985 w 5060392"/>
              <a:gd name="connsiteY484" fmla="*/ 42443 h 3819832"/>
              <a:gd name="connsiteX485" fmla="*/ 1305815 w 5060392"/>
              <a:gd name="connsiteY485" fmla="*/ 52759 h 3819832"/>
              <a:gd name="connsiteX486" fmla="*/ 1361530 w 5060392"/>
              <a:gd name="connsiteY486" fmla="*/ 64843 h 3819832"/>
              <a:gd name="connsiteX487" fmla="*/ 1417245 w 5060392"/>
              <a:gd name="connsiteY487" fmla="*/ 78401 h 3819832"/>
              <a:gd name="connsiteX488" fmla="*/ 1473549 w 5060392"/>
              <a:gd name="connsiteY488" fmla="*/ 93433 h 3819832"/>
              <a:gd name="connsiteX489" fmla="*/ 1529854 w 5060392"/>
              <a:gd name="connsiteY489" fmla="*/ 109938 h 3819832"/>
              <a:gd name="connsiteX490" fmla="*/ 1586748 w 5060392"/>
              <a:gd name="connsiteY490" fmla="*/ 128802 h 3819832"/>
              <a:gd name="connsiteX491" fmla="*/ 1643347 w 5060392"/>
              <a:gd name="connsiteY491" fmla="*/ 149139 h 3819832"/>
              <a:gd name="connsiteX492" fmla="*/ 1699651 w 5060392"/>
              <a:gd name="connsiteY492" fmla="*/ 171539 h 3819832"/>
              <a:gd name="connsiteX493" fmla="*/ 1755071 w 5060392"/>
              <a:gd name="connsiteY493" fmla="*/ 195708 h 3819832"/>
              <a:gd name="connsiteX494" fmla="*/ 1810786 w 5060392"/>
              <a:gd name="connsiteY494" fmla="*/ 222234 h 3819832"/>
              <a:gd name="connsiteX495" fmla="*/ 1865617 w 5060392"/>
              <a:gd name="connsiteY495" fmla="*/ 251119 h 3819832"/>
              <a:gd name="connsiteX496" fmla="*/ 1920152 w 5060392"/>
              <a:gd name="connsiteY496" fmla="*/ 281772 h 3819832"/>
              <a:gd name="connsiteX497" fmla="*/ 1973214 w 5060392"/>
              <a:gd name="connsiteY497" fmla="*/ 315372 h 3819832"/>
              <a:gd name="connsiteX498" fmla="*/ 2025391 w 5060392"/>
              <a:gd name="connsiteY498" fmla="*/ 351036 h 3819832"/>
              <a:gd name="connsiteX499" fmla="*/ 2076684 w 5060392"/>
              <a:gd name="connsiteY499" fmla="*/ 389352 h 3819832"/>
              <a:gd name="connsiteX500" fmla="*/ 2126208 w 5060392"/>
              <a:gd name="connsiteY500" fmla="*/ 430026 h 3819832"/>
              <a:gd name="connsiteX501" fmla="*/ 2174848 w 5060392"/>
              <a:gd name="connsiteY501" fmla="*/ 473353 h 3819832"/>
              <a:gd name="connsiteX502" fmla="*/ 2221720 w 5060392"/>
              <a:gd name="connsiteY502" fmla="*/ 519627 h 3819832"/>
              <a:gd name="connsiteX503" fmla="*/ 2267117 w 5060392"/>
              <a:gd name="connsiteY503" fmla="*/ 568554 h 3819832"/>
              <a:gd name="connsiteX504" fmla="*/ 2310450 w 5060392"/>
              <a:gd name="connsiteY504" fmla="*/ 620723 h 3819832"/>
              <a:gd name="connsiteX505" fmla="*/ 2351721 w 5060392"/>
              <a:gd name="connsiteY505" fmla="*/ 675840 h 3819832"/>
              <a:gd name="connsiteX506" fmla="*/ 2391222 w 5060392"/>
              <a:gd name="connsiteY506" fmla="*/ 733609 h 3819832"/>
              <a:gd name="connsiteX507" fmla="*/ 2394465 w 5060392"/>
              <a:gd name="connsiteY507" fmla="*/ 738914 h 3819832"/>
              <a:gd name="connsiteX508" fmla="*/ 2397413 w 5060392"/>
              <a:gd name="connsiteY508" fmla="*/ 743924 h 3819832"/>
              <a:gd name="connsiteX509" fmla="*/ 2399771 w 5060392"/>
              <a:gd name="connsiteY509" fmla="*/ 748935 h 3819832"/>
              <a:gd name="connsiteX510" fmla="*/ 2402424 w 5060392"/>
              <a:gd name="connsiteY510" fmla="*/ 754240 h 3819832"/>
              <a:gd name="connsiteX511" fmla="*/ 2404488 w 5060392"/>
              <a:gd name="connsiteY511" fmla="*/ 759546 h 3819832"/>
              <a:gd name="connsiteX512" fmla="*/ 2406846 w 5060392"/>
              <a:gd name="connsiteY512" fmla="*/ 765146 h 3819832"/>
              <a:gd name="connsiteX513" fmla="*/ 2408615 w 5060392"/>
              <a:gd name="connsiteY513" fmla="*/ 770746 h 3819832"/>
              <a:gd name="connsiteX514" fmla="*/ 2410384 w 5060392"/>
              <a:gd name="connsiteY514" fmla="*/ 776346 h 3819832"/>
              <a:gd name="connsiteX515" fmla="*/ 2411857 w 5060392"/>
              <a:gd name="connsiteY515" fmla="*/ 782241 h 3819832"/>
              <a:gd name="connsiteX516" fmla="*/ 2413037 w 5060392"/>
              <a:gd name="connsiteY516" fmla="*/ 787841 h 3819832"/>
              <a:gd name="connsiteX517" fmla="*/ 2414216 w 5060392"/>
              <a:gd name="connsiteY517" fmla="*/ 793735 h 3819832"/>
              <a:gd name="connsiteX518" fmla="*/ 2415100 w 5060392"/>
              <a:gd name="connsiteY518" fmla="*/ 799925 h 3819832"/>
              <a:gd name="connsiteX519" fmla="*/ 2415689 w 5060392"/>
              <a:gd name="connsiteY519" fmla="*/ 805820 h 3819832"/>
              <a:gd name="connsiteX520" fmla="*/ 2416279 w 5060392"/>
              <a:gd name="connsiteY520" fmla="*/ 812304 h 3819832"/>
              <a:gd name="connsiteX521" fmla="*/ 2416574 w 5060392"/>
              <a:gd name="connsiteY521" fmla="*/ 818199 h 3819832"/>
              <a:gd name="connsiteX522" fmla="*/ 2416574 w 5060392"/>
              <a:gd name="connsiteY522" fmla="*/ 824388 h 3819832"/>
              <a:gd name="connsiteX523" fmla="*/ 2416574 w 5060392"/>
              <a:gd name="connsiteY523" fmla="*/ 3632377 h 3819832"/>
              <a:gd name="connsiteX524" fmla="*/ 2369408 w 5060392"/>
              <a:gd name="connsiteY524" fmla="*/ 3586103 h 3819832"/>
              <a:gd name="connsiteX525" fmla="*/ 2320768 w 5060392"/>
              <a:gd name="connsiteY525" fmla="*/ 3542482 h 3819832"/>
              <a:gd name="connsiteX526" fmla="*/ 2271244 w 5060392"/>
              <a:gd name="connsiteY526" fmla="*/ 3501218 h 3819832"/>
              <a:gd name="connsiteX527" fmla="*/ 2220541 w 5060392"/>
              <a:gd name="connsiteY527" fmla="*/ 3462018 h 3819832"/>
              <a:gd name="connsiteX528" fmla="*/ 2168953 w 5060392"/>
              <a:gd name="connsiteY528" fmla="*/ 3425470 h 3819832"/>
              <a:gd name="connsiteX529" fmla="*/ 2116481 w 5060392"/>
              <a:gd name="connsiteY529" fmla="*/ 3390691 h 3819832"/>
              <a:gd name="connsiteX530" fmla="*/ 2063124 w 5060392"/>
              <a:gd name="connsiteY530" fmla="*/ 3357974 h 3819832"/>
              <a:gd name="connsiteX531" fmla="*/ 2009178 w 5060392"/>
              <a:gd name="connsiteY531" fmla="*/ 3327322 h 3819832"/>
              <a:gd name="connsiteX532" fmla="*/ 1954937 w 5060392"/>
              <a:gd name="connsiteY532" fmla="*/ 3298732 h 3819832"/>
              <a:gd name="connsiteX533" fmla="*/ 1899812 w 5060392"/>
              <a:gd name="connsiteY533" fmla="*/ 3272205 h 3819832"/>
              <a:gd name="connsiteX534" fmla="*/ 1844392 w 5060392"/>
              <a:gd name="connsiteY534" fmla="*/ 3247152 h 3819832"/>
              <a:gd name="connsiteX535" fmla="*/ 1788972 w 5060392"/>
              <a:gd name="connsiteY535" fmla="*/ 3223868 h 3819832"/>
              <a:gd name="connsiteX536" fmla="*/ 1733257 w 5060392"/>
              <a:gd name="connsiteY536" fmla="*/ 3202352 h 3819832"/>
              <a:gd name="connsiteX537" fmla="*/ 1677542 w 5060392"/>
              <a:gd name="connsiteY537" fmla="*/ 3182604 h 3819832"/>
              <a:gd name="connsiteX538" fmla="*/ 1621827 w 5060392"/>
              <a:gd name="connsiteY538" fmla="*/ 3164625 h 3819832"/>
              <a:gd name="connsiteX539" fmla="*/ 1566112 w 5060392"/>
              <a:gd name="connsiteY539" fmla="*/ 3147825 h 3819832"/>
              <a:gd name="connsiteX540" fmla="*/ 1510397 w 5060392"/>
              <a:gd name="connsiteY540" fmla="*/ 3132499 h 3819832"/>
              <a:gd name="connsiteX541" fmla="*/ 1454978 w 5060392"/>
              <a:gd name="connsiteY541" fmla="*/ 3118940 h 3819832"/>
              <a:gd name="connsiteX542" fmla="*/ 1400442 w 5060392"/>
              <a:gd name="connsiteY542" fmla="*/ 3106561 h 3819832"/>
              <a:gd name="connsiteX543" fmla="*/ 1345906 w 5060392"/>
              <a:gd name="connsiteY543" fmla="*/ 3095361 h 3819832"/>
              <a:gd name="connsiteX544" fmla="*/ 1292255 w 5060392"/>
              <a:gd name="connsiteY544" fmla="*/ 3085340 h 3819832"/>
              <a:gd name="connsiteX545" fmla="*/ 1238898 w 5060392"/>
              <a:gd name="connsiteY545" fmla="*/ 3076792 h 3819832"/>
              <a:gd name="connsiteX546" fmla="*/ 1186721 w 5060392"/>
              <a:gd name="connsiteY546" fmla="*/ 3069424 h 3819832"/>
              <a:gd name="connsiteX547" fmla="*/ 1135133 w 5060392"/>
              <a:gd name="connsiteY547" fmla="*/ 3062645 h 3819832"/>
              <a:gd name="connsiteX548" fmla="*/ 1084725 w 5060392"/>
              <a:gd name="connsiteY548" fmla="*/ 3057045 h 3819832"/>
              <a:gd name="connsiteX549" fmla="*/ 1035201 w 5060392"/>
              <a:gd name="connsiteY549" fmla="*/ 3052623 h 3819832"/>
              <a:gd name="connsiteX550" fmla="*/ 986855 w 5060392"/>
              <a:gd name="connsiteY550" fmla="*/ 3048792 h 3819832"/>
              <a:gd name="connsiteX551" fmla="*/ 939689 w 5060392"/>
              <a:gd name="connsiteY551" fmla="*/ 3045550 h 3819832"/>
              <a:gd name="connsiteX552" fmla="*/ 893997 w 5060392"/>
              <a:gd name="connsiteY552" fmla="*/ 3043487 h 3819832"/>
              <a:gd name="connsiteX553" fmla="*/ 849484 w 5060392"/>
              <a:gd name="connsiteY553" fmla="*/ 3041718 h 3819832"/>
              <a:gd name="connsiteX554" fmla="*/ 806446 w 5060392"/>
              <a:gd name="connsiteY554" fmla="*/ 3040834 h 3819832"/>
              <a:gd name="connsiteX555" fmla="*/ 765470 w 5060392"/>
              <a:gd name="connsiteY555" fmla="*/ 3040540 h 3819832"/>
              <a:gd name="connsiteX556" fmla="*/ 756036 w 5060392"/>
              <a:gd name="connsiteY556" fmla="*/ 3040244 h 3819832"/>
              <a:gd name="connsiteX557" fmla="*/ 746603 w 5060392"/>
              <a:gd name="connsiteY557" fmla="*/ 3039655 h 3819832"/>
              <a:gd name="connsiteX558" fmla="*/ 737170 w 5060392"/>
              <a:gd name="connsiteY558" fmla="*/ 3038771 h 3819832"/>
              <a:gd name="connsiteX559" fmla="*/ 728032 w 5060392"/>
              <a:gd name="connsiteY559" fmla="*/ 3037003 h 3819832"/>
              <a:gd name="connsiteX560" fmla="*/ 718894 w 5060392"/>
              <a:gd name="connsiteY560" fmla="*/ 3034939 h 3819832"/>
              <a:gd name="connsiteX561" fmla="*/ 710344 w 5060392"/>
              <a:gd name="connsiteY561" fmla="*/ 3032287 h 3819832"/>
              <a:gd name="connsiteX562" fmla="*/ 701501 w 5060392"/>
              <a:gd name="connsiteY562" fmla="*/ 3029929 h 3819832"/>
              <a:gd name="connsiteX563" fmla="*/ 693247 w 5060392"/>
              <a:gd name="connsiteY563" fmla="*/ 3026392 h 3819832"/>
              <a:gd name="connsiteX564" fmla="*/ 684993 w 5060392"/>
              <a:gd name="connsiteY564" fmla="*/ 3022855 h 3819832"/>
              <a:gd name="connsiteX565" fmla="*/ 677034 w 5060392"/>
              <a:gd name="connsiteY565" fmla="*/ 3018728 h 3819832"/>
              <a:gd name="connsiteX566" fmla="*/ 669370 w 5060392"/>
              <a:gd name="connsiteY566" fmla="*/ 3014602 h 3819832"/>
              <a:gd name="connsiteX567" fmla="*/ 661705 w 5060392"/>
              <a:gd name="connsiteY567" fmla="*/ 3009886 h 3819832"/>
              <a:gd name="connsiteX568" fmla="*/ 654335 w 5060392"/>
              <a:gd name="connsiteY568" fmla="*/ 3004876 h 3819832"/>
              <a:gd name="connsiteX569" fmla="*/ 647555 w 5060392"/>
              <a:gd name="connsiteY569" fmla="*/ 2999570 h 3819832"/>
              <a:gd name="connsiteX570" fmla="*/ 640775 w 5060392"/>
              <a:gd name="connsiteY570" fmla="*/ 2993970 h 3819832"/>
              <a:gd name="connsiteX571" fmla="*/ 634584 w 5060392"/>
              <a:gd name="connsiteY571" fmla="*/ 2988076 h 3819832"/>
              <a:gd name="connsiteX572" fmla="*/ 628099 w 5060392"/>
              <a:gd name="connsiteY572" fmla="*/ 2981591 h 3819832"/>
              <a:gd name="connsiteX573" fmla="*/ 622498 w 5060392"/>
              <a:gd name="connsiteY573" fmla="*/ 2975402 h 3819832"/>
              <a:gd name="connsiteX574" fmla="*/ 616897 w 5060392"/>
              <a:gd name="connsiteY574" fmla="*/ 2968328 h 3819832"/>
              <a:gd name="connsiteX575" fmla="*/ 611591 w 5060392"/>
              <a:gd name="connsiteY575" fmla="*/ 2961549 h 3819832"/>
              <a:gd name="connsiteX576" fmla="*/ 606874 w 5060392"/>
              <a:gd name="connsiteY576" fmla="*/ 2954181 h 3819832"/>
              <a:gd name="connsiteX577" fmla="*/ 602452 w 5060392"/>
              <a:gd name="connsiteY577" fmla="*/ 2946812 h 3819832"/>
              <a:gd name="connsiteX578" fmla="*/ 598326 w 5060392"/>
              <a:gd name="connsiteY578" fmla="*/ 2939149 h 3819832"/>
              <a:gd name="connsiteX579" fmla="*/ 594494 w 5060392"/>
              <a:gd name="connsiteY579" fmla="*/ 2931191 h 3819832"/>
              <a:gd name="connsiteX580" fmla="*/ 591251 w 5060392"/>
              <a:gd name="connsiteY580" fmla="*/ 2923233 h 3819832"/>
              <a:gd name="connsiteX581" fmla="*/ 588303 w 5060392"/>
              <a:gd name="connsiteY581" fmla="*/ 2914685 h 3819832"/>
              <a:gd name="connsiteX582" fmla="*/ 585650 w 5060392"/>
              <a:gd name="connsiteY582" fmla="*/ 2906433 h 3819832"/>
              <a:gd name="connsiteX583" fmla="*/ 583881 w 5060392"/>
              <a:gd name="connsiteY583" fmla="*/ 2897591 h 3819832"/>
              <a:gd name="connsiteX584" fmla="*/ 582112 w 5060392"/>
              <a:gd name="connsiteY584" fmla="*/ 2889043 h 3819832"/>
              <a:gd name="connsiteX585" fmla="*/ 580933 w 5060392"/>
              <a:gd name="connsiteY585" fmla="*/ 2879906 h 3819832"/>
              <a:gd name="connsiteX586" fmla="*/ 580049 w 5060392"/>
              <a:gd name="connsiteY586" fmla="*/ 2871064 h 3819832"/>
              <a:gd name="connsiteX587" fmla="*/ 580049 w 5060392"/>
              <a:gd name="connsiteY587" fmla="*/ 2861927 h 3819832"/>
              <a:gd name="connsiteX588" fmla="*/ 580049 w 5060392"/>
              <a:gd name="connsiteY588" fmla="*/ 178907 h 3819832"/>
              <a:gd name="connsiteX589" fmla="*/ 580049 w 5060392"/>
              <a:gd name="connsiteY589" fmla="*/ 169770 h 3819832"/>
              <a:gd name="connsiteX590" fmla="*/ 580933 w 5060392"/>
              <a:gd name="connsiteY590" fmla="*/ 160928 h 3819832"/>
              <a:gd name="connsiteX591" fmla="*/ 582112 w 5060392"/>
              <a:gd name="connsiteY591" fmla="*/ 152381 h 3819832"/>
              <a:gd name="connsiteX592" fmla="*/ 583586 w 5060392"/>
              <a:gd name="connsiteY592" fmla="*/ 143539 h 3819832"/>
              <a:gd name="connsiteX593" fmla="*/ 585355 w 5060392"/>
              <a:gd name="connsiteY593" fmla="*/ 134992 h 3819832"/>
              <a:gd name="connsiteX594" fmla="*/ 588008 w 5060392"/>
              <a:gd name="connsiteY594" fmla="*/ 126444 h 3819832"/>
              <a:gd name="connsiteX595" fmla="*/ 590956 w 5060392"/>
              <a:gd name="connsiteY595" fmla="*/ 118191 h 3819832"/>
              <a:gd name="connsiteX596" fmla="*/ 593904 w 5060392"/>
              <a:gd name="connsiteY596" fmla="*/ 109938 h 3819832"/>
              <a:gd name="connsiteX597" fmla="*/ 597736 w 5060392"/>
              <a:gd name="connsiteY597" fmla="*/ 102275 h 3819832"/>
              <a:gd name="connsiteX598" fmla="*/ 601863 w 5060392"/>
              <a:gd name="connsiteY598" fmla="*/ 94317 h 3819832"/>
              <a:gd name="connsiteX599" fmla="*/ 606285 w 5060392"/>
              <a:gd name="connsiteY599" fmla="*/ 86654 h 3819832"/>
              <a:gd name="connsiteX600" fmla="*/ 611002 w 5060392"/>
              <a:gd name="connsiteY600" fmla="*/ 79285 h 3819832"/>
              <a:gd name="connsiteX601" fmla="*/ 616307 w 5060392"/>
              <a:gd name="connsiteY601" fmla="*/ 72212 h 3819832"/>
              <a:gd name="connsiteX602" fmla="*/ 622203 w 5060392"/>
              <a:gd name="connsiteY602" fmla="*/ 65138 h 3819832"/>
              <a:gd name="connsiteX603" fmla="*/ 628099 w 5060392"/>
              <a:gd name="connsiteY603" fmla="*/ 58653 h 3819832"/>
              <a:gd name="connsiteX604" fmla="*/ 634584 w 5060392"/>
              <a:gd name="connsiteY604" fmla="*/ 51875 h 3819832"/>
              <a:gd name="connsiteX605" fmla="*/ 641069 w 5060392"/>
              <a:gd name="connsiteY605" fmla="*/ 45980 h 3819832"/>
              <a:gd name="connsiteX606" fmla="*/ 648144 w 5060392"/>
              <a:gd name="connsiteY606" fmla="*/ 40085 h 3819832"/>
              <a:gd name="connsiteX607" fmla="*/ 654925 w 5060392"/>
              <a:gd name="connsiteY607" fmla="*/ 34780 h 3819832"/>
              <a:gd name="connsiteX608" fmla="*/ 662589 w 5060392"/>
              <a:gd name="connsiteY608" fmla="*/ 29769 h 3819832"/>
              <a:gd name="connsiteX609" fmla="*/ 670253 w 5060392"/>
              <a:gd name="connsiteY609" fmla="*/ 25053 h 3819832"/>
              <a:gd name="connsiteX610" fmla="*/ 677918 w 5060392"/>
              <a:gd name="connsiteY610" fmla="*/ 20927 h 3819832"/>
              <a:gd name="connsiteX611" fmla="*/ 685582 w 5060392"/>
              <a:gd name="connsiteY611" fmla="*/ 16801 h 3819832"/>
              <a:gd name="connsiteX612" fmla="*/ 693836 w 5060392"/>
              <a:gd name="connsiteY612" fmla="*/ 13264 h 3819832"/>
              <a:gd name="connsiteX613" fmla="*/ 702090 w 5060392"/>
              <a:gd name="connsiteY613" fmla="*/ 10316 h 3819832"/>
              <a:gd name="connsiteX614" fmla="*/ 710640 w 5060392"/>
              <a:gd name="connsiteY614" fmla="*/ 7664 h 3819832"/>
              <a:gd name="connsiteX615" fmla="*/ 719483 w 5060392"/>
              <a:gd name="connsiteY615" fmla="*/ 5306 h 3819832"/>
              <a:gd name="connsiteX616" fmla="*/ 728032 w 5060392"/>
              <a:gd name="connsiteY616" fmla="*/ 3537 h 3819832"/>
              <a:gd name="connsiteX617" fmla="*/ 736876 w 5060392"/>
              <a:gd name="connsiteY617" fmla="*/ 1769 h 3819832"/>
              <a:gd name="connsiteX618" fmla="*/ 745719 w 5060392"/>
              <a:gd name="connsiteY618" fmla="*/ 885 h 3819832"/>
              <a:gd name="connsiteX619" fmla="*/ 754857 w 5060392"/>
              <a:gd name="connsiteY619" fmla="*/ 295 h 381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5060392" h="3819832">
                <a:moveTo>
                  <a:pt x="4751756" y="618954"/>
                </a:moveTo>
                <a:lnTo>
                  <a:pt x="4881460" y="618954"/>
                </a:lnTo>
                <a:lnTo>
                  <a:pt x="4890893" y="619249"/>
                </a:lnTo>
                <a:lnTo>
                  <a:pt x="4899737" y="619839"/>
                </a:lnTo>
                <a:lnTo>
                  <a:pt x="4908580" y="621018"/>
                </a:lnTo>
                <a:lnTo>
                  <a:pt x="4917423" y="622786"/>
                </a:lnTo>
                <a:lnTo>
                  <a:pt x="4926267" y="624554"/>
                </a:lnTo>
                <a:lnTo>
                  <a:pt x="4934521" y="627206"/>
                </a:lnTo>
                <a:lnTo>
                  <a:pt x="4943069" y="629859"/>
                </a:lnTo>
                <a:lnTo>
                  <a:pt x="4951029" y="633101"/>
                </a:lnTo>
                <a:lnTo>
                  <a:pt x="4958987" y="636637"/>
                </a:lnTo>
                <a:lnTo>
                  <a:pt x="4966652" y="640763"/>
                </a:lnTo>
                <a:lnTo>
                  <a:pt x="4974316" y="644890"/>
                </a:lnTo>
                <a:lnTo>
                  <a:pt x="4981686" y="649604"/>
                </a:lnTo>
                <a:lnTo>
                  <a:pt x="4988465" y="654615"/>
                </a:lnTo>
                <a:lnTo>
                  <a:pt x="4995246" y="659919"/>
                </a:lnTo>
                <a:lnTo>
                  <a:pt x="5001731" y="665519"/>
                </a:lnTo>
                <a:lnTo>
                  <a:pt x="5007921" y="671413"/>
                </a:lnTo>
                <a:lnTo>
                  <a:pt x="5013817" y="677603"/>
                </a:lnTo>
                <a:lnTo>
                  <a:pt x="5019713" y="684086"/>
                </a:lnTo>
                <a:lnTo>
                  <a:pt x="5025018" y="690865"/>
                </a:lnTo>
                <a:lnTo>
                  <a:pt x="5029735" y="697938"/>
                </a:lnTo>
                <a:lnTo>
                  <a:pt x="5034452" y="705306"/>
                </a:lnTo>
                <a:lnTo>
                  <a:pt x="5038874" y="712968"/>
                </a:lnTo>
                <a:lnTo>
                  <a:pt x="5042706" y="720336"/>
                </a:lnTo>
                <a:lnTo>
                  <a:pt x="5046538" y="728293"/>
                </a:lnTo>
                <a:lnTo>
                  <a:pt x="5049780" y="736545"/>
                </a:lnTo>
                <a:lnTo>
                  <a:pt x="5052433" y="744797"/>
                </a:lnTo>
                <a:lnTo>
                  <a:pt x="5054791" y="753344"/>
                </a:lnTo>
                <a:lnTo>
                  <a:pt x="5056855" y="761890"/>
                </a:lnTo>
                <a:lnTo>
                  <a:pt x="5058623" y="770732"/>
                </a:lnTo>
                <a:lnTo>
                  <a:pt x="5059508" y="779573"/>
                </a:lnTo>
                <a:lnTo>
                  <a:pt x="5060098" y="788709"/>
                </a:lnTo>
                <a:lnTo>
                  <a:pt x="5060392" y="797845"/>
                </a:lnTo>
                <a:lnTo>
                  <a:pt x="5060392" y="3640942"/>
                </a:lnTo>
                <a:lnTo>
                  <a:pt x="5060098" y="3651257"/>
                </a:lnTo>
                <a:lnTo>
                  <a:pt x="5059213" y="3661277"/>
                </a:lnTo>
                <a:lnTo>
                  <a:pt x="5057739" y="3671297"/>
                </a:lnTo>
                <a:lnTo>
                  <a:pt x="5055971" y="3681023"/>
                </a:lnTo>
                <a:lnTo>
                  <a:pt x="5053317" y="3690748"/>
                </a:lnTo>
                <a:lnTo>
                  <a:pt x="5050370" y="3700179"/>
                </a:lnTo>
                <a:lnTo>
                  <a:pt x="5046832" y="3709610"/>
                </a:lnTo>
                <a:lnTo>
                  <a:pt x="5042706" y="3718746"/>
                </a:lnTo>
                <a:lnTo>
                  <a:pt x="5038284" y="3727587"/>
                </a:lnTo>
                <a:lnTo>
                  <a:pt x="5033272" y="3736134"/>
                </a:lnTo>
                <a:lnTo>
                  <a:pt x="5027671" y="3744386"/>
                </a:lnTo>
                <a:lnTo>
                  <a:pt x="5021776" y="3752048"/>
                </a:lnTo>
                <a:lnTo>
                  <a:pt x="5015291" y="3759711"/>
                </a:lnTo>
                <a:lnTo>
                  <a:pt x="5008216" y="3767079"/>
                </a:lnTo>
                <a:lnTo>
                  <a:pt x="5000847" y="3773857"/>
                </a:lnTo>
                <a:lnTo>
                  <a:pt x="4992887" y="3780636"/>
                </a:lnTo>
                <a:lnTo>
                  <a:pt x="4985223" y="3786824"/>
                </a:lnTo>
                <a:lnTo>
                  <a:pt x="4976675" y="3792718"/>
                </a:lnTo>
                <a:lnTo>
                  <a:pt x="4967831" y="3797729"/>
                </a:lnTo>
                <a:lnTo>
                  <a:pt x="4958987" y="3802149"/>
                </a:lnTo>
                <a:lnTo>
                  <a:pt x="4949555" y="3806276"/>
                </a:lnTo>
                <a:lnTo>
                  <a:pt x="4940416" y="3810107"/>
                </a:lnTo>
                <a:lnTo>
                  <a:pt x="4930984" y="3812759"/>
                </a:lnTo>
                <a:lnTo>
                  <a:pt x="4921255" y="3815411"/>
                </a:lnTo>
                <a:lnTo>
                  <a:pt x="4911528" y="3817180"/>
                </a:lnTo>
                <a:lnTo>
                  <a:pt x="4901506" y="3818654"/>
                </a:lnTo>
                <a:lnTo>
                  <a:pt x="4891777" y="3819537"/>
                </a:lnTo>
                <a:lnTo>
                  <a:pt x="4881755" y="3819832"/>
                </a:lnTo>
                <a:lnTo>
                  <a:pt x="4871438" y="3819537"/>
                </a:lnTo>
                <a:lnTo>
                  <a:pt x="4861415" y="3818654"/>
                </a:lnTo>
                <a:lnTo>
                  <a:pt x="4851687" y="3817180"/>
                </a:lnTo>
                <a:lnTo>
                  <a:pt x="4841370" y="3815411"/>
                </a:lnTo>
                <a:lnTo>
                  <a:pt x="4800395" y="3806276"/>
                </a:lnTo>
                <a:lnTo>
                  <a:pt x="4757357" y="3796845"/>
                </a:lnTo>
                <a:lnTo>
                  <a:pt x="4712846" y="3787708"/>
                </a:lnTo>
                <a:lnTo>
                  <a:pt x="4666270" y="3778278"/>
                </a:lnTo>
                <a:lnTo>
                  <a:pt x="4618220" y="3769436"/>
                </a:lnTo>
                <a:lnTo>
                  <a:pt x="4568403" y="3760595"/>
                </a:lnTo>
                <a:lnTo>
                  <a:pt x="4517700" y="3752048"/>
                </a:lnTo>
                <a:lnTo>
                  <a:pt x="4464934" y="3743796"/>
                </a:lnTo>
                <a:lnTo>
                  <a:pt x="4410989" y="3735839"/>
                </a:lnTo>
                <a:lnTo>
                  <a:pt x="4355865" y="3728471"/>
                </a:lnTo>
                <a:lnTo>
                  <a:pt x="4299267" y="3721104"/>
                </a:lnTo>
                <a:lnTo>
                  <a:pt x="4241785" y="3714914"/>
                </a:lnTo>
                <a:lnTo>
                  <a:pt x="4183123" y="3708726"/>
                </a:lnTo>
                <a:lnTo>
                  <a:pt x="4123578" y="3703421"/>
                </a:lnTo>
                <a:lnTo>
                  <a:pt x="4062853" y="3698705"/>
                </a:lnTo>
                <a:lnTo>
                  <a:pt x="4000949" y="3694874"/>
                </a:lnTo>
                <a:lnTo>
                  <a:pt x="3938750" y="3691632"/>
                </a:lnTo>
                <a:lnTo>
                  <a:pt x="3875372" y="3689569"/>
                </a:lnTo>
                <a:lnTo>
                  <a:pt x="3811699" y="3688390"/>
                </a:lnTo>
                <a:lnTo>
                  <a:pt x="3747142" y="3687506"/>
                </a:lnTo>
                <a:lnTo>
                  <a:pt x="3681996" y="3688390"/>
                </a:lnTo>
                <a:lnTo>
                  <a:pt x="3616259" y="3690158"/>
                </a:lnTo>
                <a:lnTo>
                  <a:pt x="3550228" y="3693106"/>
                </a:lnTo>
                <a:lnTo>
                  <a:pt x="3483903" y="3697232"/>
                </a:lnTo>
                <a:lnTo>
                  <a:pt x="3416987" y="3702242"/>
                </a:lnTo>
                <a:lnTo>
                  <a:pt x="3350072" y="3708726"/>
                </a:lnTo>
                <a:lnTo>
                  <a:pt x="3282862" y="3716683"/>
                </a:lnTo>
                <a:lnTo>
                  <a:pt x="3215946" y="3726114"/>
                </a:lnTo>
                <a:lnTo>
                  <a:pt x="3148441" y="3737018"/>
                </a:lnTo>
                <a:lnTo>
                  <a:pt x="3081231" y="3749396"/>
                </a:lnTo>
                <a:lnTo>
                  <a:pt x="3014022" y="3763248"/>
                </a:lnTo>
                <a:lnTo>
                  <a:pt x="2947106" y="3778867"/>
                </a:lnTo>
                <a:lnTo>
                  <a:pt x="2986312" y="3742912"/>
                </a:lnTo>
                <a:lnTo>
                  <a:pt x="3026402" y="3709020"/>
                </a:lnTo>
                <a:lnTo>
                  <a:pt x="3067377" y="3677191"/>
                </a:lnTo>
                <a:lnTo>
                  <a:pt x="3108941" y="3646836"/>
                </a:lnTo>
                <a:lnTo>
                  <a:pt x="3151390" y="3618249"/>
                </a:lnTo>
                <a:lnTo>
                  <a:pt x="3194428" y="3591430"/>
                </a:lnTo>
                <a:lnTo>
                  <a:pt x="3238055" y="3565790"/>
                </a:lnTo>
                <a:lnTo>
                  <a:pt x="3281977" y="3542213"/>
                </a:lnTo>
                <a:lnTo>
                  <a:pt x="3326784" y="3520109"/>
                </a:lnTo>
                <a:lnTo>
                  <a:pt x="3371591" y="3499185"/>
                </a:lnTo>
                <a:lnTo>
                  <a:pt x="3416398" y="3479733"/>
                </a:lnTo>
                <a:lnTo>
                  <a:pt x="3462089" y="3461756"/>
                </a:lnTo>
                <a:lnTo>
                  <a:pt x="3507190" y="3444957"/>
                </a:lnTo>
                <a:lnTo>
                  <a:pt x="3552881" y="3429632"/>
                </a:lnTo>
                <a:lnTo>
                  <a:pt x="3597983" y="3415486"/>
                </a:lnTo>
                <a:lnTo>
                  <a:pt x="3643674" y="3402519"/>
                </a:lnTo>
                <a:lnTo>
                  <a:pt x="3688775" y="3390730"/>
                </a:lnTo>
                <a:lnTo>
                  <a:pt x="3733582" y="3379826"/>
                </a:lnTo>
                <a:lnTo>
                  <a:pt x="3778094" y="3370100"/>
                </a:lnTo>
                <a:lnTo>
                  <a:pt x="3822311" y="3361554"/>
                </a:lnTo>
                <a:lnTo>
                  <a:pt x="3865939" y="3353597"/>
                </a:lnTo>
                <a:lnTo>
                  <a:pt x="3909272" y="3347113"/>
                </a:lnTo>
                <a:lnTo>
                  <a:pt x="3952015" y="3340924"/>
                </a:lnTo>
                <a:lnTo>
                  <a:pt x="3993874" y="3335619"/>
                </a:lnTo>
                <a:lnTo>
                  <a:pt x="4034848" y="3331493"/>
                </a:lnTo>
                <a:lnTo>
                  <a:pt x="4074939" y="3327661"/>
                </a:lnTo>
                <a:lnTo>
                  <a:pt x="4114734" y="3325009"/>
                </a:lnTo>
                <a:lnTo>
                  <a:pt x="4153056" y="3322357"/>
                </a:lnTo>
                <a:lnTo>
                  <a:pt x="4190493" y="3320883"/>
                </a:lnTo>
                <a:lnTo>
                  <a:pt x="4226457" y="3319410"/>
                </a:lnTo>
                <a:lnTo>
                  <a:pt x="4261830" y="3318526"/>
                </a:lnTo>
                <a:lnTo>
                  <a:pt x="4295435" y="3318231"/>
                </a:lnTo>
                <a:lnTo>
                  <a:pt x="4319018" y="3317641"/>
                </a:lnTo>
                <a:lnTo>
                  <a:pt x="4342011" y="3316168"/>
                </a:lnTo>
                <a:lnTo>
                  <a:pt x="4364708" y="3312926"/>
                </a:lnTo>
                <a:lnTo>
                  <a:pt x="4387407" y="3308800"/>
                </a:lnTo>
                <a:lnTo>
                  <a:pt x="4409515" y="3303790"/>
                </a:lnTo>
                <a:lnTo>
                  <a:pt x="4431035" y="3297601"/>
                </a:lnTo>
                <a:lnTo>
                  <a:pt x="4452259" y="3290528"/>
                </a:lnTo>
                <a:lnTo>
                  <a:pt x="4472894" y="3282276"/>
                </a:lnTo>
                <a:lnTo>
                  <a:pt x="4493233" y="3273139"/>
                </a:lnTo>
                <a:lnTo>
                  <a:pt x="4512983" y="3262825"/>
                </a:lnTo>
                <a:lnTo>
                  <a:pt x="4531850" y="3251920"/>
                </a:lnTo>
                <a:lnTo>
                  <a:pt x="4550421" y="3239837"/>
                </a:lnTo>
                <a:lnTo>
                  <a:pt x="4568108" y="3227164"/>
                </a:lnTo>
                <a:lnTo>
                  <a:pt x="4585500" y="3213608"/>
                </a:lnTo>
                <a:lnTo>
                  <a:pt x="4602008" y="3199461"/>
                </a:lnTo>
                <a:lnTo>
                  <a:pt x="4617926" y="3184136"/>
                </a:lnTo>
                <a:lnTo>
                  <a:pt x="4632959" y="3168517"/>
                </a:lnTo>
                <a:lnTo>
                  <a:pt x="4647698" y="3151718"/>
                </a:lnTo>
                <a:lnTo>
                  <a:pt x="4660964" y="3134625"/>
                </a:lnTo>
                <a:lnTo>
                  <a:pt x="4673934" y="3116647"/>
                </a:lnTo>
                <a:lnTo>
                  <a:pt x="4685431" y="3098080"/>
                </a:lnTo>
                <a:lnTo>
                  <a:pt x="4696632" y="3078924"/>
                </a:lnTo>
                <a:lnTo>
                  <a:pt x="4706655" y="3059178"/>
                </a:lnTo>
                <a:lnTo>
                  <a:pt x="4715793" y="3039138"/>
                </a:lnTo>
                <a:lnTo>
                  <a:pt x="4724047" y="3018508"/>
                </a:lnTo>
                <a:lnTo>
                  <a:pt x="4731121" y="2997288"/>
                </a:lnTo>
                <a:lnTo>
                  <a:pt x="4737312" y="2975479"/>
                </a:lnTo>
                <a:lnTo>
                  <a:pt x="4742618" y="2953670"/>
                </a:lnTo>
                <a:lnTo>
                  <a:pt x="4746745" y="2931273"/>
                </a:lnTo>
                <a:lnTo>
                  <a:pt x="4749398" y="2908579"/>
                </a:lnTo>
                <a:lnTo>
                  <a:pt x="4751167" y="2885297"/>
                </a:lnTo>
                <a:lnTo>
                  <a:pt x="4751756" y="2862015"/>
                </a:lnTo>
                <a:close/>
                <a:moveTo>
                  <a:pt x="178932" y="618954"/>
                </a:moveTo>
                <a:lnTo>
                  <a:pt x="308636" y="618954"/>
                </a:lnTo>
                <a:lnTo>
                  <a:pt x="308636" y="2862015"/>
                </a:lnTo>
                <a:lnTo>
                  <a:pt x="309225" y="2885297"/>
                </a:lnTo>
                <a:lnTo>
                  <a:pt x="310994" y="2908579"/>
                </a:lnTo>
                <a:lnTo>
                  <a:pt x="313647" y="2931273"/>
                </a:lnTo>
                <a:lnTo>
                  <a:pt x="317774" y="2953670"/>
                </a:lnTo>
                <a:lnTo>
                  <a:pt x="323081" y="2975479"/>
                </a:lnTo>
                <a:lnTo>
                  <a:pt x="329271" y="2997288"/>
                </a:lnTo>
                <a:lnTo>
                  <a:pt x="336346" y="3018508"/>
                </a:lnTo>
                <a:lnTo>
                  <a:pt x="344599" y="3039138"/>
                </a:lnTo>
                <a:lnTo>
                  <a:pt x="353738" y="3059178"/>
                </a:lnTo>
                <a:lnTo>
                  <a:pt x="363760" y="3078924"/>
                </a:lnTo>
                <a:lnTo>
                  <a:pt x="374962" y="3098080"/>
                </a:lnTo>
                <a:lnTo>
                  <a:pt x="386458" y="3116647"/>
                </a:lnTo>
                <a:lnTo>
                  <a:pt x="399429" y="3134625"/>
                </a:lnTo>
                <a:lnTo>
                  <a:pt x="412989" y="3151718"/>
                </a:lnTo>
                <a:lnTo>
                  <a:pt x="427433" y="3168517"/>
                </a:lnTo>
                <a:lnTo>
                  <a:pt x="442467" y="3184136"/>
                </a:lnTo>
                <a:lnTo>
                  <a:pt x="458385" y="3199461"/>
                </a:lnTo>
                <a:lnTo>
                  <a:pt x="474893" y="3213608"/>
                </a:lnTo>
                <a:lnTo>
                  <a:pt x="492285" y="3227164"/>
                </a:lnTo>
                <a:lnTo>
                  <a:pt x="509972" y="3239837"/>
                </a:lnTo>
                <a:lnTo>
                  <a:pt x="528543" y="3251920"/>
                </a:lnTo>
                <a:lnTo>
                  <a:pt x="547409" y="3262825"/>
                </a:lnTo>
                <a:lnTo>
                  <a:pt x="567159" y="3273139"/>
                </a:lnTo>
                <a:lnTo>
                  <a:pt x="587499" y="3282276"/>
                </a:lnTo>
                <a:lnTo>
                  <a:pt x="608134" y="3290528"/>
                </a:lnTo>
                <a:lnTo>
                  <a:pt x="629358" y="3297601"/>
                </a:lnTo>
                <a:lnTo>
                  <a:pt x="650877" y="3303790"/>
                </a:lnTo>
                <a:lnTo>
                  <a:pt x="672986" y="3308800"/>
                </a:lnTo>
                <a:lnTo>
                  <a:pt x="695684" y="3312926"/>
                </a:lnTo>
                <a:lnTo>
                  <a:pt x="718382" y="3316168"/>
                </a:lnTo>
                <a:lnTo>
                  <a:pt x="741375" y="3317641"/>
                </a:lnTo>
                <a:lnTo>
                  <a:pt x="764957" y="3318231"/>
                </a:lnTo>
                <a:lnTo>
                  <a:pt x="798563" y="3318526"/>
                </a:lnTo>
                <a:lnTo>
                  <a:pt x="833936" y="3319410"/>
                </a:lnTo>
                <a:lnTo>
                  <a:pt x="870194" y="3320883"/>
                </a:lnTo>
                <a:lnTo>
                  <a:pt x="907631" y="3322357"/>
                </a:lnTo>
                <a:lnTo>
                  <a:pt x="945658" y="3325009"/>
                </a:lnTo>
                <a:lnTo>
                  <a:pt x="985454" y="3327661"/>
                </a:lnTo>
                <a:lnTo>
                  <a:pt x="1025544" y="3331493"/>
                </a:lnTo>
                <a:lnTo>
                  <a:pt x="1066518" y="3335619"/>
                </a:lnTo>
                <a:lnTo>
                  <a:pt x="1108672" y="3340924"/>
                </a:lnTo>
                <a:lnTo>
                  <a:pt x="1151121" y="3347113"/>
                </a:lnTo>
                <a:lnTo>
                  <a:pt x="1194454" y="3353597"/>
                </a:lnTo>
                <a:lnTo>
                  <a:pt x="1238081" y="3361554"/>
                </a:lnTo>
                <a:lnTo>
                  <a:pt x="1282298" y="3370100"/>
                </a:lnTo>
                <a:lnTo>
                  <a:pt x="1326810" y="3379826"/>
                </a:lnTo>
                <a:lnTo>
                  <a:pt x="1371912" y="3390730"/>
                </a:lnTo>
                <a:lnTo>
                  <a:pt x="1416719" y="3402519"/>
                </a:lnTo>
                <a:lnTo>
                  <a:pt x="1462409" y="3415486"/>
                </a:lnTo>
                <a:lnTo>
                  <a:pt x="1507511" y="3429632"/>
                </a:lnTo>
                <a:lnTo>
                  <a:pt x="1553202" y="3444957"/>
                </a:lnTo>
                <a:lnTo>
                  <a:pt x="1598598" y="3461756"/>
                </a:lnTo>
                <a:lnTo>
                  <a:pt x="1643995" y="3479439"/>
                </a:lnTo>
                <a:lnTo>
                  <a:pt x="1688802" y="3499185"/>
                </a:lnTo>
                <a:lnTo>
                  <a:pt x="1733608" y="3520109"/>
                </a:lnTo>
                <a:lnTo>
                  <a:pt x="1778415" y="3542213"/>
                </a:lnTo>
                <a:lnTo>
                  <a:pt x="1822337" y="3565790"/>
                </a:lnTo>
                <a:lnTo>
                  <a:pt x="1865965" y="3591135"/>
                </a:lnTo>
                <a:lnTo>
                  <a:pt x="1909003" y="3617954"/>
                </a:lnTo>
                <a:lnTo>
                  <a:pt x="1951451" y="3646836"/>
                </a:lnTo>
                <a:lnTo>
                  <a:pt x="1993016" y="3677191"/>
                </a:lnTo>
                <a:lnTo>
                  <a:pt x="2033990" y="3709020"/>
                </a:lnTo>
                <a:lnTo>
                  <a:pt x="2074080" y="3742912"/>
                </a:lnTo>
                <a:lnTo>
                  <a:pt x="2113286" y="3778867"/>
                </a:lnTo>
                <a:lnTo>
                  <a:pt x="2046371" y="3763248"/>
                </a:lnTo>
                <a:lnTo>
                  <a:pt x="1979161" y="3749396"/>
                </a:lnTo>
                <a:lnTo>
                  <a:pt x="1911951" y="3737018"/>
                </a:lnTo>
                <a:lnTo>
                  <a:pt x="1844741" y="3725819"/>
                </a:lnTo>
                <a:lnTo>
                  <a:pt x="1777530" y="3716683"/>
                </a:lnTo>
                <a:lnTo>
                  <a:pt x="1710320" y="3708726"/>
                </a:lnTo>
                <a:lnTo>
                  <a:pt x="1643405" y="3702242"/>
                </a:lnTo>
                <a:lnTo>
                  <a:pt x="1576490" y="3696937"/>
                </a:lnTo>
                <a:lnTo>
                  <a:pt x="1510164" y="3693106"/>
                </a:lnTo>
                <a:lnTo>
                  <a:pt x="1444133" y="3690158"/>
                </a:lnTo>
                <a:lnTo>
                  <a:pt x="1378397" y="3688390"/>
                </a:lnTo>
                <a:lnTo>
                  <a:pt x="1313250" y="3687506"/>
                </a:lnTo>
                <a:lnTo>
                  <a:pt x="1248693" y="3688096"/>
                </a:lnTo>
                <a:lnTo>
                  <a:pt x="1185020" y="3689569"/>
                </a:lnTo>
                <a:lnTo>
                  <a:pt x="1121642" y="3691632"/>
                </a:lnTo>
                <a:lnTo>
                  <a:pt x="1059443" y="3694874"/>
                </a:lnTo>
                <a:lnTo>
                  <a:pt x="997540" y="3698705"/>
                </a:lnTo>
                <a:lnTo>
                  <a:pt x="936815" y="3703421"/>
                </a:lnTo>
                <a:lnTo>
                  <a:pt x="877269" y="3708726"/>
                </a:lnTo>
                <a:lnTo>
                  <a:pt x="818607" y="3714620"/>
                </a:lnTo>
                <a:lnTo>
                  <a:pt x="761125" y="3721104"/>
                </a:lnTo>
                <a:lnTo>
                  <a:pt x="704527" y="3728471"/>
                </a:lnTo>
                <a:lnTo>
                  <a:pt x="649403" y="3735839"/>
                </a:lnTo>
                <a:lnTo>
                  <a:pt x="595458" y="3743502"/>
                </a:lnTo>
                <a:lnTo>
                  <a:pt x="542692" y="3752048"/>
                </a:lnTo>
                <a:lnTo>
                  <a:pt x="491990" y="3760595"/>
                </a:lnTo>
                <a:lnTo>
                  <a:pt x="442172" y="3769436"/>
                </a:lnTo>
                <a:lnTo>
                  <a:pt x="394123" y="3778278"/>
                </a:lnTo>
                <a:lnTo>
                  <a:pt x="347547" y="3787708"/>
                </a:lnTo>
                <a:lnTo>
                  <a:pt x="303035" y="3796845"/>
                </a:lnTo>
                <a:lnTo>
                  <a:pt x="259997" y="3805981"/>
                </a:lnTo>
                <a:lnTo>
                  <a:pt x="219023" y="3815117"/>
                </a:lnTo>
                <a:lnTo>
                  <a:pt x="208705" y="3817180"/>
                </a:lnTo>
                <a:lnTo>
                  <a:pt x="198683" y="3818654"/>
                </a:lnTo>
                <a:lnTo>
                  <a:pt x="188955" y="3819537"/>
                </a:lnTo>
                <a:lnTo>
                  <a:pt x="178638" y="3819832"/>
                </a:lnTo>
                <a:lnTo>
                  <a:pt x="168615" y="3819537"/>
                </a:lnTo>
                <a:lnTo>
                  <a:pt x="158887" y="3818654"/>
                </a:lnTo>
                <a:lnTo>
                  <a:pt x="148570" y="3817180"/>
                </a:lnTo>
                <a:lnTo>
                  <a:pt x="139137" y="3815411"/>
                </a:lnTo>
                <a:lnTo>
                  <a:pt x="129409" y="3812759"/>
                </a:lnTo>
                <a:lnTo>
                  <a:pt x="119976" y="3809812"/>
                </a:lnTo>
                <a:lnTo>
                  <a:pt x="110838" y="3806276"/>
                </a:lnTo>
                <a:lnTo>
                  <a:pt x="101405" y="3802149"/>
                </a:lnTo>
                <a:lnTo>
                  <a:pt x="92562" y="3797729"/>
                </a:lnTo>
                <a:lnTo>
                  <a:pt x="83718" y="3792424"/>
                </a:lnTo>
                <a:lnTo>
                  <a:pt x="75170" y="3786530"/>
                </a:lnTo>
                <a:lnTo>
                  <a:pt x="67505" y="3780636"/>
                </a:lnTo>
                <a:lnTo>
                  <a:pt x="59546" y="3773857"/>
                </a:lnTo>
                <a:lnTo>
                  <a:pt x="52177" y="3767079"/>
                </a:lnTo>
                <a:lnTo>
                  <a:pt x="45102" y="3759711"/>
                </a:lnTo>
                <a:lnTo>
                  <a:pt x="38617" y="3752048"/>
                </a:lnTo>
                <a:lnTo>
                  <a:pt x="32721" y="3744386"/>
                </a:lnTo>
                <a:lnTo>
                  <a:pt x="27120" y="3736134"/>
                </a:lnTo>
                <a:lnTo>
                  <a:pt x="22109" y="3727292"/>
                </a:lnTo>
                <a:lnTo>
                  <a:pt x="17687" y="3718746"/>
                </a:lnTo>
                <a:lnTo>
                  <a:pt x="13560" y="3709610"/>
                </a:lnTo>
                <a:lnTo>
                  <a:pt x="10023" y="3700179"/>
                </a:lnTo>
                <a:lnTo>
                  <a:pt x="7075" y="3690748"/>
                </a:lnTo>
                <a:lnTo>
                  <a:pt x="4422" y="3681023"/>
                </a:lnTo>
                <a:lnTo>
                  <a:pt x="2653" y="3671297"/>
                </a:lnTo>
                <a:lnTo>
                  <a:pt x="1179" y="3660982"/>
                </a:lnTo>
                <a:lnTo>
                  <a:pt x="295" y="3650962"/>
                </a:lnTo>
                <a:lnTo>
                  <a:pt x="0" y="3640942"/>
                </a:lnTo>
                <a:lnTo>
                  <a:pt x="0" y="797845"/>
                </a:lnTo>
                <a:lnTo>
                  <a:pt x="295" y="788709"/>
                </a:lnTo>
                <a:lnTo>
                  <a:pt x="885" y="779573"/>
                </a:lnTo>
                <a:lnTo>
                  <a:pt x="2358" y="770732"/>
                </a:lnTo>
                <a:lnTo>
                  <a:pt x="3832" y="761891"/>
                </a:lnTo>
                <a:lnTo>
                  <a:pt x="5601" y="753344"/>
                </a:lnTo>
                <a:lnTo>
                  <a:pt x="7960" y="744797"/>
                </a:lnTo>
                <a:lnTo>
                  <a:pt x="10612" y="736545"/>
                </a:lnTo>
                <a:lnTo>
                  <a:pt x="14150" y="728293"/>
                </a:lnTo>
                <a:lnTo>
                  <a:pt x="17687" y="720336"/>
                </a:lnTo>
                <a:lnTo>
                  <a:pt x="21519" y="712968"/>
                </a:lnTo>
                <a:lnTo>
                  <a:pt x="25941" y="705306"/>
                </a:lnTo>
                <a:lnTo>
                  <a:pt x="30657" y="697938"/>
                </a:lnTo>
                <a:lnTo>
                  <a:pt x="35374" y="690865"/>
                </a:lnTo>
                <a:lnTo>
                  <a:pt x="40680" y="684086"/>
                </a:lnTo>
                <a:lnTo>
                  <a:pt x="46576" y="677603"/>
                </a:lnTo>
                <a:lnTo>
                  <a:pt x="52471" y="671413"/>
                </a:lnTo>
                <a:lnTo>
                  <a:pt x="58662" y="665519"/>
                </a:lnTo>
                <a:lnTo>
                  <a:pt x="65147" y="659920"/>
                </a:lnTo>
                <a:lnTo>
                  <a:pt x="71927" y="654615"/>
                </a:lnTo>
                <a:lnTo>
                  <a:pt x="79002" y="649605"/>
                </a:lnTo>
                <a:lnTo>
                  <a:pt x="86076" y="644890"/>
                </a:lnTo>
                <a:lnTo>
                  <a:pt x="93741" y="640763"/>
                </a:lnTo>
                <a:lnTo>
                  <a:pt x="101405" y="636638"/>
                </a:lnTo>
                <a:lnTo>
                  <a:pt x="109364" y="633101"/>
                </a:lnTo>
                <a:lnTo>
                  <a:pt x="117323" y="629859"/>
                </a:lnTo>
                <a:lnTo>
                  <a:pt x="125872" y="627207"/>
                </a:lnTo>
                <a:lnTo>
                  <a:pt x="134126" y="624554"/>
                </a:lnTo>
                <a:lnTo>
                  <a:pt x="142969" y="622786"/>
                </a:lnTo>
                <a:lnTo>
                  <a:pt x="151812" y="621018"/>
                </a:lnTo>
                <a:lnTo>
                  <a:pt x="160656" y="619839"/>
                </a:lnTo>
                <a:lnTo>
                  <a:pt x="169500" y="619249"/>
                </a:lnTo>
                <a:close/>
                <a:moveTo>
                  <a:pt x="4295807" y="0"/>
                </a:moveTo>
                <a:lnTo>
                  <a:pt x="4296102" y="0"/>
                </a:lnTo>
                <a:lnTo>
                  <a:pt x="4305535" y="295"/>
                </a:lnTo>
                <a:lnTo>
                  <a:pt x="4314378" y="885"/>
                </a:lnTo>
                <a:lnTo>
                  <a:pt x="4323517" y="1769"/>
                </a:lnTo>
                <a:lnTo>
                  <a:pt x="4332361" y="3538"/>
                </a:lnTo>
                <a:lnTo>
                  <a:pt x="4341204" y="5306"/>
                </a:lnTo>
                <a:lnTo>
                  <a:pt x="4349753" y="7664"/>
                </a:lnTo>
                <a:lnTo>
                  <a:pt x="4358302" y="10317"/>
                </a:lnTo>
                <a:lnTo>
                  <a:pt x="4366556" y="13265"/>
                </a:lnTo>
                <a:lnTo>
                  <a:pt x="4374810" y="16802"/>
                </a:lnTo>
                <a:lnTo>
                  <a:pt x="4382474" y="20928"/>
                </a:lnTo>
                <a:lnTo>
                  <a:pt x="4390434" y="25055"/>
                </a:lnTo>
                <a:lnTo>
                  <a:pt x="4397804" y="29771"/>
                </a:lnTo>
                <a:lnTo>
                  <a:pt x="4405468" y="34782"/>
                </a:lnTo>
                <a:lnTo>
                  <a:pt x="4412248" y="40088"/>
                </a:lnTo>
                <a:lnTo>
                  <a:pt x="4419323" y="45983"/>
                </a:lnTo>
                <a:lnTo>
                  <a:pt x="4425808" y="51879"/>
                </a:lnTo>
                <a:lnTo>
                  <a:pt x="4432294" y="58658"/>
                </a:lnTo>
                <a:lnTo>
                  <a:pt x="4438189" y="65143"/>
                </a:lnTo>
                <a:lnTo>
                  <a:pt x="4444085" y="72218"/>
                </a:lnTo>
                <a:lnTo>
                  <a:pt x="4449391" y="79292"/>
                </a:lnTo>
                <a:lnTo>
                  <a:pt x="4454107" y="86661"/>
                </a:lnTo>
                <a:lnTo>
                  <a:pt x="4458530" y="94325"/>
                </a:lnTo>
                <a:lnTo>
                  <a:pt x="4462657" y="102283"/>
                </a:lnTo>
                <a:lnTo>
                  <a:pt x="4466489" y="109947"/>
                </a:lnTo>
                <a:lnTo>
                  <a:pt x="4469437" y="118201"/>
                </a:lnTo>
                <a:lnTo>
                  <a:pt x="4472384" y="126454"/>
                </a:lnTo>
                <a:lnTo>
                  <a:pt x="4475038" y="135002"/>
                </a:lnTo>
                <a:lnTo>
                  <a:pt x="4476806" y="143550"/>
                </a:lnTo>
                <a:lnTo>
                  <a:pt x="4478280" y="152394"/>
                </a:lnTo>
                <a:lnTo>
                  <a:pt x="4479755" y="160942"/>
                </a:lnTo>
                <a:lnTo>
                  <a:pt x="4480344" y="169784"/>
                </a:lnTo>
                <a:lnTo>
                  <a:pt x="4480344" y="178922"/>
                </a:lnTo>
                <a:lnTo>
                  <a:pt x="4480344" y="2862159"/>
                </a:lnTo>
                <a:lnTo>
                  <a:pt x="4480344" y="2871297"/>
                </a:lnTo>
                <a:lnTo>
                  <a:pt x="4479459" y="2880140"/>
                </a:lnTo>
                <a:lnTo>
                  <a:pt x="4478280" y="2888983"/>
                </a:lnTo>
                <a:lnTo>
                  <a:pt x="4476806" y="2897826"/>
                </a:lnTo>
                <a:lnTo>
                  <a:pt x="4474743" y="2906668"/>
                </a:lnTo>
                <a:lnTo>
                  <a:pt x="4472090" y="2914922"/>
                </a:lnTo>
                <a:lnTo>
                  <a:pt x="4469142" y="2923175"/>
                </a:lnTo>
                <a:lnTo>
                  <a:pt x="4465899" y="2931429"/>
                </a:lnTo>
                <a:lnTo>
                  <a:pt x="4462362" y="2939387"/>
                </a:lnTo>
                <a:lnTo>
                  <a:pt x="4458235" y="2946757"/>
                </a:lnTo>
                <a:lnTo>
                  <a:pt x="4453813" y="2954420"/>
                </a:lnTo>
                <a:lnTo>
                  <a:pt x="4448802" y="2961789"/>
                </a:lnTo>
                <a:lnTo>
                  <a:pt x="4443496" y="2968569"/>
                </a:lnTo>
                <a:lnTo>
                  <a:pt x="4437895" y="2975643"/>
                </a:lnTo>
                <a:lnTo>
                  <a:pt x="4432294" y="2981834"/>
                </a:lnTo>
                <a:lnTo>
                  <a:pt x="4426103" y="2988318"/>
                </a:lnTo>
                <a:lnTo>
                  <a:pt x="4419618" y="2993918"/>
                </a:lnTo>
                <a:lnTo>
                  <a:pt x="4412837" y="2999814"/>
                </a:lnTo>
                <a:lnTo>
                  <a:pt x="4406057" y="3005120"/>
                </a:lnTo>
                <a:lnTo>
                  <a:pt x="4398688" y="3010131"/>
                </a:lnTo>
                <a:lnTo>
                  <a:pt x="4391023" y="3014847"/>
                </a:lnTo>
                <a:lnTo>
                  <a:pt x="4383654" y="3018974"/>
                </a:lnTo>
                <a:lnTo>
                  <a:pt x="4375399" y="3023100"/>
                </a:lnTo>
                <a:lnTo>
                  <a:pt x="4367145" y="3026638"/>
                </a:lnTo>
                <a:lnTo>
                  <a:pt x="4358891" y="3029880"/>
                </a:lnTo>
                <a:lnTo>
                  <a:pt x="4350343" y="3032533"/>
                </a:lnTo>
                <a:lnTo>
                  <a:pt x="4341499" y="3035186"/>
                </a:lnTo>
                <a:lnTo>
                  <a:pt x="4332361" y="3036954"/>
                </a:lnTo>
                <a:lnTo>
                  <a:pt x="4323517" y="3038723"/>
                </a:lnTo>
                <a:lnTo>
                  <a:pt x="4313789" y="3039902"/>
                </a:lnTo>
                <a:lnTo>
                  <a:pt x="4304651" y="3040491"/>
                </a:lnTo>
                <a:lnTo>
                  <a:pt x="4294923" y="3040786"/>
                </a:lnTo>
                <a:lnTo>
                  <a:pt x="4253947" y="3041081"/>
                </a:lnTo>
                <a:lnTo>
                  <a:pt x="4211203" y="3041965"/>
                </a:lnTo>
                <a:lnTo>
                  <a:pt x="4166395" y="3043734"/>
                </a:lnTo>
                <a:lnTo>
                  <a:pt x="4120703" y="3045797"/>
                </a:lnTo>
                <a:lnTo>
                  <a:pt x="4073537" y="3049039"/>
                </a:lnTo>
                <a:lnTo>
                  <a:pt x="4025487" y="3052871"/>
                </a:lnTo>
                <a:lnTo>
                  <a:pt x="3975668" y="3057293"/>
                </a:lnTo>
                <a:lnTo>
                  <a:pt x="3925259" y="3062893"/>
                </a:lnTo>
                <a:lnTo>
                  <a:pt x="3873671" y="3069673"/>
                </a:lnTo>
                <a:lnTo>
                  <a:pt x="3821494" y="3077042"/>
                </a:lnTo>
                <a:lnTo>
                  <a:pt x="3768137" y="3085590"/>
                </a:lnTo>
                <a:lnTo>
                  <a:pt x="3714486" y="3095612"/>
                </a:lnTo>
                <a:lnTo>
                  <a:pt x="3659950" y="3106814"/>
                </a:lnTo>
                <a:lnTo>
                  <a:pt x="3605415" y="3119193"/>
                </a:lnTo>
                <a:lnTo>
                  <a:pt x="3549995" y="3132753"/>
                </a:lnTo>
                <a:lnTo>
                  <a:pt x="3494574" y="3148080"/>
                </a:lnTo>
                <a:lnTo>
                  <a:pt x="3438860" y="3164882"/>
                </a:lnTo>
                <a:lnTo>
                  <a:pt x="3382850" y="3182863"/>
                </a:lnTo>
                <a:lnTo>
                  <a:pt x="3327430" y="3202612"/>
                </a:lnTo>
                <a:lnTo>
                  <a:pt x="3271421" y="3224129"/>
                </a:lnTo>
                <a:lnTo>
                  <a:pt x="3216001" y="3247416"/>
                </a:lnTo>
                <a:lnTo>
                  <a:pt x="3160580" y="3272470"/>
                </a:lnTo>
                <a:lnTo>
                  <a:pt x="3105455" y="3298999"/>
                </a:lnTo>
                <a:lnTo>
                  <a:pt x="3051215" y="3327592"/>
                </a:lnTo>
                <a:lnTo>
                  <a:pt x="2997268" y="3358247"/>
                </a:lnTo>
                <a:lnTo>
                  <a:pt x="2944206" y="3390966"/>
                </a:lnTo>
                <a:lnTo>
                  <a:pt x="2891735" y="3425453"/>
                </a:lnTo>
                <a:lnTo>
                  <a:pt x="2839852" y="3462299"/>
                </a:lnTo>
                <a:lnTo>
                  <a:pt x="2789148" y="3501208"/>
                </a:lnTo>
                <a:lnTo>
                  <a:pt x="2739624" y="3542770"/>
                </a:lnTo>
                <a:lnTo>
                  <a:pt x="2691279" y="3586395"/>
                </a:lnTo>
                <a:lnTo>
                  <a:pt x="2643818" y="3632377"/>
                </a:lnTo>
                <a:lnTo>
                  <a:pt x="2643818" y="824456"/>
                </a:lnTo>
                <a:lnTo>
                  <a:pt x="2643818" y="818265"/>
                </a:lnTo>
                <a:lnTo>
                  <a:pt x="2644113" y="812370"/>
                </a:lnTo>
                <a:lnTo>
                  <a:pt x="2644703" y="805885"/>
                </a:lnTo>
                <a:lnTo>
                  <a:pt x="2645292" y="799990"/>
                </a:lnTo>
                <a:lnTo>
                  <a:pt x="2646177" y="793800"/>
                </a:lnTo>
                <a:lnTo>
                  <a:pt x="2647356" y="787905"/>
                </a:lnTo>
                <a:lnTo>
                  <a:pt x="2648830" y="782304"/>
                </a:lnTo>
                <a:lnTo>
                  <a:pt x="2650009" y="776409"/>
                </a:lnTo>
                <a:lnTo>
                  <a:pt x="2652072" y="770808"/>
                </a:lnTo>
                <a:lnTo>
                  <a:pt x="2653841" y="765208"/>
                </a:lnTo>
                <a:lnTo>
                  <a:pt x="2655904" y="759607"/>
                </a:lnTo>
                <a:lnTo>
                  <a:pt x="2657968" y="754302"/>
                </a:lnTo>
                <a:lnTo>
                  <a:pt x="2660621" y="748996"/>
                </a:lnTo>
                <a:lnTo>
                  <a:pt x="2663274" y="743985"/>
                </a:lnTo>
                <a:lnTo>
                  <a:pt x="2666222" y="738974"/>
                </a:lnTo>
                <a:lnTo>
                  <a:pt x="2669170" y="733668"/>
                </a:lnTo>
                <a:lnTo>
                  <a:pt x="2708671" y="675894"/>
                </a:lnTo>
                <a:lnTo>
                  <a:pt x="2749942" y="620774"/>
                </a:lnTo>
                <a:lnTo>
                  <a:pt x="2793276" y="568600"/>
                </a:lnTo>
                <a:lnTo>
                  <a:pt x="2838673" y="519669"/>
                </a:lnTo>
                <a:lnTo>
                  <a:pt x="2885839" y="473391"/>
                </a:lnTo>
                <a:lnTo>
                  <a:pt x="2934184" y="430061"/>
                </a:lnTo>
                <a:lnTo>
                  <a:pt x="2983708" y="389384"/>
                </a:lnTo>
                <a:lnTo>
                  <a:pt x="3035001" y="351064"/>
                </a:lnTo>
                <a:lnTo>
                  <a:pt x="3087179" y="315397"/>
                </a:lnTo>
                <a:lnTo>
                  <a:pt x="3140830" y="281795"/>
                </a:lnTo>
                <a:lnTo>
                  <a:pt x="3194776" y="251139"/>
                </a:lnTo>
                <a:lnTo>
                  <a:pt x="3249606" y="222252"/>
                </a:lnTo>
                <a:lnTo>
                  <a:pt x="3305321" y="195723"/>
                </a:lnTo>
                <a:lnTo>
                  <a:pt x="3361036" y="171553"/>
                </a:lnTo>
                <a:lnTo>
                  <a:pt x="3417340" y="149151"/>
                </a:lnTo>
                <a:lnTo>
                  <a:pt x="3473645" y="128812"/>
                </a:lnTo>
                <a:lnTo>
                  <a:pt x="3530539" y="109947"/>
                </a:lnTo>
                <a:lnTo>
                  <a:pt x="3586843" y="93441"/>
                </a:lnTo>
                <a:lnTo>
                  <a:pt x="3643147" y="78408"/>
                </a:lnTo>
                <a:lnTo>
                  <a:pt x="3698862" y="64848"/>
                </a:lnTo>
                <a:lnTo>
                  <a:pt x="3754577" y="52763"/>
                </a:lnTo>
                <a:lnTo>
                  <a:pt x="3809408" y="42446"/>
                </a:lnTo>
                <a:lnTo>
                  <a:pt x="3863354" y="33603"/>
                </a:lnTo>
                <a:lnTo>
                  <a:pt x="3917005" y="25645"/>
                </a:lnTo>
                <a:lnTo>
                  <a:pt x="3969183" y="18865"/>
                </a:lnTo>
                <a:lnTo>
                  <a:pt x="4020475" y="13560"/>
                </a:lnTo>
                <a:lnTo>
                  <a:pt x="4070000" y="9138"/>
                </a:lnTo>
                <a:lnTo>
                  <a:pt x="4118639" y="5601"/>
                </a:lnTo>
                <a:lnTo>
                  <a:pt x="4165511" y="3242"/>
                </a:lnTo>
                <a:lnTo>
                  <a:pt x="4210908" y="1179"/>
                </a:lnTo>
                <a:lnTo>
                  <a:pt x="4254242" y="295"/>
                </a:lnTo>
                <a:close/>
                <a:moveTo>
                  <a:pt x="764291" y="0"/>
                </a:moveTo>
                <a:lnTo>
                  <a:pt x="764586" y="0"/>
                </a:lnTo>
                <a:lnTo>
                  <a:pt x="806150" y="295"/>
                </a:lnTo>
                <a:lnTo>
                  <a:pt x="849484" y="1179"/>
                </a:lnTo>
                <a:lnTo>
                  <a:pt x="894882" y="3242"/>
                </a:lnTo>
                <a:lnTo>
                  <a:pt x="941753" y="5600"/>
                </a:lnTo>
                <a:lnTo>
                  <a:pt x="990392" y="9137"/>
                </a:lnTo>
                <a:lnTo>
                  <a:pt x="1039917" y="13558"/>
                </a:lnTo>
                <a:lnTo>
                  <a:pt x="1091210" y="18864"/>
                </a:lnTo>
                <a:lnTo>
                  <a:pt x="1143387" y="25643"/>
                </a:lnTo>
                <a:lnTo>
                  <a:pt x="1197039" y="33601"/>
                </a:lnTo>
                <a:lnTo>
                  <a:pt x="1250985" y="42443"/>
                </a:lnTo>
                <a:lnTo>
                  <a:pt x="1305815" y="52759"/>
                </a:lnTo>
                <a:lnTo>
                  <a:pt x="1361530" y="64843"/>
                </a:lnTo>
                <a:lnTo>
                  <a:pt x="1417245" y="78401"/>
                </a:lnTo>
                <a:lnTo>
                  <a:pt x="1473549" y="93433"/>
                </a:lnTo>
                <a:lnTo>
                  <a:pt x="1529854" y="109938"/>
                </a:lnTo>
                <a:lnTo>
                  <a:pt x="1586748" y="128802"/>
                </a:lnTo>
                <a:lnTo>
                  <a:pt x="1643347" y="149139"/>
                </a:lnTo>
                <a:lnTo>
                  <a:pt x="1699651" y="171539"/>
                </a:lnTo>
                <a:lnTo>
                  <a:pt x="1755071" y="195708"/>
                </a:lnTo>
                <a:lnTo>
                  <a:pt x="1810786" y="222234"/>
                </a:lnTo>
                <a:lnTo>
                  <a:pt x="1865617" y="251119"/>
                </a:lnTo>
                <a:lnTo>
                  <a:pt x="1920152" y="281772"/>
                </a:lnTo>
                <a:lnTo>
                  <a:pt x="1973214" y="315372"/>
                </a:lnTo>
                <a:lnTo>
                  <a:pt x="2025391" y="351036"/>
                </a:lnTo>
                <a:lnTo>
                  <a:pt x="2076684" y="389352"/>
                </a:lnTo>
                <a:lnTo>
                  <a:pt x="2126208" y="430026"/>
                </a:lnTo>
                <a:lnTo>
                  <a:pt x="2174848" y="473353"/>
                </a:lnTo>
                <a:lnTo>
                  <a:pt x="2221720" y="519627"/>
                </a:lnTo>
                <a:lnTo>
                  <a:pt x="2267117" y="568554"/>
                </a:lnTo>
                <a:lnTo>
                  <a:pt x="2310450" y="620723"/>
                </a:lnTo>
                <a:lnTo>
                  <a:pt x="2351721" y="675840"/>
                </a:lnTo>
                <a:lnTo>
                  <a:pt x="2391222" y="733609"/>
                </a:lnTo>
                <a:lnTo>
                  <a:pt x="2394465" y="738914"/>
                </a:lnTo>
                <a:lnTo>
                  <a:pt x="2397413" y="743924"/>
                </a:lnTo>
                <a:lnTo>
                  <a:pt x="2399771" y="748935"/>
                </a:lnTo>
                <a:lnTo>
                  <a:pt x="2402424" y="754240"/>
                </a:lnTo>
                <a:lnTo>
                  <a:pt x="2404488" y="759546"/>
                </a:lnTo>
                <a:lnTo>
                  <a:pt x="2406846" y="765146"/>
                </a:lnTo>
                <a:lnTo>
                  <a:pt x="2408615" y="770746"/>
                </a:lnTo>
                <a:lnTo>
                  <a:pt x="2410384" y="776346"/>
                </a:lnTo>
                <a:lnTo>
                  <a:pt x="2411857" y="782241"/>
                </a:lnTo>
                <a:lnTo>
                  <a:pt x="2413037" y="787841"/>
                </a:lnTo>
                <a:lnTo>
                  <a:pt x="2414216" y="793735"/>
                </a:lnTo>
                <a:lnTo>
                  <a:pt x="2415100" y="799925"/>
                </a:lnTo>
                <a:lnTo>
                  <a:pt x="2415689" y="805820"/>
                </a:lnTo>
                <a:lnTo>
                  <a:pt x="2416279" y="812304"/>
                </a:lnTo>
                <a:lnTo>
                  <a:pt x="2416574" y="818199"/>
                </a:lnTo>
                <a:lnTo>
                  <a:pt x="2416574" y="824388"/>
                </a:lnTo>
                <a:lnTo>
                  <a:pt x="2416574" y="3632377"/>
                </a:lnTo>
                <a:lnTo>
                  <a:pt x="2369408" y="3586103"/>
                </a:lnTo>
                <a:lnTo>
                  <a:pt x="2320768" y="3542482"/>
                </a:lnTo>
                <a:lnTo>
                  <a:pt x="2271244" y="3501218"/>
                </a:lnTo>
                <a:lnTo>
                  <a:pt x="2220541" y="3462018"/>
                </a:lnTo>
                <a:lnTo>
                  <a:pt x="2168953" y="3425470"/>
                </a:lnTo>
                <a:lnTo>
                  <a:pt x="2116481" y="3390691"/>
                </a:lnTo>
                <a:lnTo>
                  <a:pt x="2063124" y="3357974"/>
                </a:lnTo>
                <a:lnTo>
                  <a:pt x="2009178" y="3327322"/>
                </a:lnTo>
                <a:lnTo>
                  <a:pt x="1954937" y="3298732"/>
                </a:lnTo>
                <a:lnTo>
                  <a:pt x="1899812" y="3272205"/>
                </a:lnTo>
                <a:lnTo>
                  <a:pt x="1844392" y="3247152"/>
                </a:lnTo>
                <a:lnTo>
                  <a:pt x="1788972" y="3223868"/>
                </a:lnTo>
                <a:lnTo>
                  <a:pt x="1733257" y="3202352"/>
                </a:lnTo>
                <a:lnTo>
                  <a:pt x="1677542" y="3182604"/>
                </a:lnTo>
                <a:lnTo>
                  <a:pt x="1621827" y="3164625"/>
                </a:lnTo>
                <a:lnTo>
                  <a:pt x="1566112" y="3147825"/>
                </a:lnTo>
                <a:lnTo>
                  <a:pt x="1510397" y="3132499"/>
                </a:lnTo>
                <a:lnTo>
                  <a:pt x="1454978" y="3118940"/>
                </a:lnTo>
                <a:lnTo>
                  <a:pt x="1400442" y="3106561"/>
                </a:lnTo>
                <a:lnTo>
                  <a:pt x="1345906" y="3095361"/>
                </a:lnTo>
                <a:lnTo>
                  <a:pt x="1292255" y="3085340"/>
                </a:lnTo>
                <a:lnTo>
                  <a:pt x="1238898" y="3076792"/>
                </a:lnTo>
                <a:lnTo>
                  <a:pt x="1186721" y="3069424"/>
                </a:lnTo>
                <a:lnTo>
                  <a:pt x="1135133" y="3062645"/>
                </a:lnTo>
                <a:lnTo>
                  <a:pt x="1084725" y="3057045"/>
                </a:lnTo>
                <a:lnTo>
                  <a:pt x="1035201" y="3052623"/>
                </a:lnTo>
                <a:lnTo>
                  <a:pt x="986855" y="3048792"/>
                </a:lnTo>
                <a:lnTo>
                  <a:pt x="939689" y="3045550"/>
                </a:lnTo>
                <a:lnTo>
                  <a:pt x="893997" y="3043487"/>
                </a:lnTo>
                <a:lnTo>
                  <a:pt x="849484" y="3041718"/>
                </a:lnTo>
                <a:lnTo>
                  <a:pt x="806446" y="3040834"/>
                </a:lnTo>
                <a:lnTo>
                  <a:pt x="765470" y="3040540"/>
                </a:lnTo>
                <a:lnTo>
                  <a:pt x="756036" y="3040244"/>
                </a:lnTo>
                <a:lnTo>
                  <a:pt x="746603" y="3039655"/>
                </a:lnTo>
                <a:lnTo>
                  <a:pt x="737170" y="3038771"/>
                </a:lnTo>
                <a:lnTo>
                  <a:pt x="728032" y="3037003"/>
                </a:lnTo>
                <a:lnTo>
                  <a:pt x="718894" y="3034939"/>
                </a:lnTo>
                <a:lnTo>
                  <a:pt x="710344" y="3032287"/>
                </a:lnTo>
                <a:lnTo>
                  <a:pt x="701501" y="3029929"/>
                </a:lnTo>
                <a:lnTo>
                  <a:pt x="693247" y="3026392"/>
                </a:lnTo>
                <a:lnTo>
                  <a:pt x="684993" y="3022855"/>
                </a:lnTo>
                <a:lnTo>
                  <a:pt x="677034" y="3018728"/>
                </a:lnTo>
                <a:lnTo>
                  <a:pt x="669370" y="3014602"/>
                </a:lnTo>
                <a:lnTo>
                  <a:pt x="661705" y="3009886"/>
                </a:lnTo>
                <a:lnTo>
                  <a:pt x="654335" y="3004876"/>
                </a:lnTo>
                <a:lnTo>
                  <a:pt x="647555" y="2999570"/>
                </a:lnTo>
                <a:lnTo>
                  <a:pt x="640775" y="2993970"/>
                </a:lnTo>
                <a:lnTo>
                  <a:pt x="634584" y="2988076"/>
                </a:lnTo>
                <a:lnTo>
                  <a:pt x="628099" y="2981591"/>
                </a:lnTo>
                <a:lnTo>
                  <a:pt x="622498" y="2975402"/>
                </a:lnTo>
                <a:lnTo>
                  <a:pt x="616897" y="2968328"/>
                </a:lnTo>
                <a:lnTo>
                  <a:pt x="611591" y="2961549"/>
                </a:lnTo>
                <a:lnTo>
                  <a:pt x="606874" y="2954181"/>
                </a:lnTo>
                <a:lnTo>
                  <a:pt x="602452" y="2946812"/>
                </a:lnTo>
                <a:lnTo>
                  <a:pt x="598326" y="2939149"/>
                </a:lnTo>
                <a:lnTo>
                  <a:pt x="594494" y="2931191"/>
                </a:lnTo>
                <a:lnTo>
                  <a:pt x="591251" y="2923233"/>
                </a:lnTo>
                <a:lnTo>
                  <a:pt x="588303" y="2914685"/>
                </a:lnTo>
                <a:lnTo>
                  <a:pt x="585650" y="2906433"/>
                </a:lnTo>
                <a:lnTo>
                  <a:pt x="583881" y="2897591"/>
                </a:lnTo>
                <a:lnTo>
                  <a:pt x="582112" y="2889043"/>
                </a:lnTo>
                <a:lnTo>
                  <a:pt x="580933" y="2879906"/>
                </a:lnTo>
                <a:lnTo>
                  <a:pt x="580049" y="2871064"/>
                </a:lnTo>
                <a:lnTo>
                  <a:pt x="580049" y="2861927"/>
                </a:lnTo>
                <a:lnTo>
                  <a:pt x="580049" y="178907"/>
                </a:lnTo>
                <a:lnTo>
                  <a:pt x="580049" y="169770"/>
                </a:lnTo>
                <a:lnTo>
                  <a:pt x="580933" y="160928"/>
                </a:lnTo>
                <a:lnTo>
                  <a:pt x="582112" y="152381"/>
                </a:lnTo>
                <a:lnTo>
                  <a:pt x="583586" y="143539"/>
                </a:lnTo>
                <a:lnTo>
                  <a:pt x="585355" y="134992"/>
                </a:lnTo>
                <a:lnTo>
                  <a:pt x="588008" y="126444"/>
                </a:lnTo>
                <a:lnTo>
                  <a:pt x="590956" y="118191"/>
                </a:lnTo>
                <a:lnTo>
                  <a:pt x="593904" y="109938"/>
                </a:lnTo>
                <a:lnTo>
                  <a:pt x="597736" y="102275"/>
                </a:lnTo>
                <a:lnTo>
                  <a:pt x="601863" y="94317"/>
                </a:lnTo>
                <a:lnTo>
                  <a:pt x="606285" y="86654"/>
                </a:lnTo>
                <a:lnTo>
                  <a:pt x="611002" y="79285"/>
                </a:lnTo>
                <a:lnTo>
                  <a:pt x="616307" y="72212"/>
                </a:lnTo>
                <a:lnTo>
                  <a:pt x="622203" y="65138"/>
                </a:lnTo>
                <a:lnTo>
                  <a:pt x="628099" y="58653"/>
                </a:lnTo>
                <a:lnTo>
                  <a:pt x="634584" y="51875"/>
                </a:lnTo>
                <a:lnTo>
                  <a:pt x="641069" y="45980"/>
                </a:lnTo>
                <a:lnTo>
                  <a:pt x="648144" y="40085"/>
                </a:lnTo>
                <a:lnTo>
                  <a:pt x="654925" y="34780"/>
                </a:lnTo>
                <a:lnTo>
                  <a:pt x="662589" y="29769"/>
                </a:lnTo>
                <a:lnTo>
                  <a:pt x="670253" y="25053"/>
                </a:lnTo>
                <a:lnTo>
                  <a:pt x="677918" y="20927"/>
                </a:lnTo>
                <a:lnTo>
                  <a:pt x="685582" y="16801"/>
                </a:lnTo>
                <a:lnTo>
                  <a:pt x="693836" y="13264"/>
                </a:lnTo>
                <a:lnTo>
                  <a:pt x="702090" y="10316"/>
                </a:lnTo>
                <a:lnTo>
                  <a:pt x="710640" y="7664"/>
                </a:lnTo>
                <a:lnTo>
                  <a:pt x="719483" y="5306"/>
                </a:lnTo>
                <a:lnTo>
                  <a:pt x="728032" y="3537"/>
                </a:lnTo>
                <a:lnTo>
                  <a:pt x="736876" y="1769"/>
                </a:lnTo>
                <a:lnTo>
                  <a:pt x="745719" y="885"/>
                </a:lnTo>
                <a:lnTo>
                  <a:pt x="754857" y="2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272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DEA12AA0-2AD4-4161-96F8-32511D57C6BD}"/>
              </a:ext>
            </a:extLst>
          </p:cNvPr>
          <p:cNvSpPr>
            <a:spLocks/>
          </p:cNvSpPr>
          <p:nvPr userDrawn="1"/>
        </p:nvSpPr>
        <p:spPr bwMode="auto">
          <a:xfrm rot="12600000" flipH="1">
            <a:off x="6412360" y="826831"/>
            <a:ext cx="4685224" cy="4808410"/>
          </a:xfrm>
          <a:custGeom>
            <a:avLst/>
            <a:gdLst>
              <a:gd name="T0" fmla="*/ 1096 w 2112"/>
              <a:gd name="T1" fmla="*/ 208 h 2168"/>
              <a:gd name="T2" fmla="*/ 440 w 2112"/>
              <a:gd name="T3" fmla="*/ 352 h 2168"/>
              <a:gd name="T4" fmla="*/ 200 w 2112"/>
              <a:gd name="T5" fmla="*/ 920 h 2168"/>
              <a:gd name="T6" fmla="*/ 248 w 2112"/>
              <a:gd name="T7" fmla="*/ 1336 h 2168"/>
              <a:gd name="T8" fmla="*/ 312 w 2112"/>
              <a:gd name="T9" fmla="*/ 1504 h 2168"/>
              <a:gd name="T10" fmla="*/ 512 w 2112"/>
              <a:gd name="T11" fmla="*/ 1912 h 2168"/>
              <a:gd name="T12" fmla="*/ 1256 w 2112"/>
              <a:gd name="T13" fmla="*/ 1968 h 2168"/>
              <a:gd name="T14" fmla="*/ 1672 w 2112"/>
              <a:gd name="T15" fmla="*/ 1736 h 2168"/>
              <a:gd name="T16" fmla="*/ 2040 w 2112"/>
              <a:gd name="T17" fmla="*/ 1240 h 2168"/>
              <a:gd name="T18" fmla="*/ 1992 w 2112"/>
              <a:gd name="T19" fmla="*/ 728 h 2168"/>
              <a:gd name="T20" fmla="*/ 1888 w 2112"/>
              <a:gd name="T21" fmla="*/ 184 h 2168"/>
              <a:gd name="T22" fmla="*/ 1096 w 2112"/>
              <a:gd name="T23" fmla="*/ 208 h 2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12" h="2168">
                <a:moveTo>
                  <a:pt x="1096" y="208"/>
                </a:moveTo>
                <a:cubicBezTo>
                  <a:pt x="1096" y="208"/>
                  <a:pt x="776" y="392"/>
                  <a:pt x="440" y="352"/>
                </a:cubicBezTo>
                <a:cubicBezTo>
                  <a:pt x="104" y="312"/>
                  <a:pt x="0" y="560"/>
                  <a:pt x="200" y="920"/>
                </a:cubicBezTo>
                <a:cubicBezTo>
                  <a:pt x="400" y="1280"/>
                  <a:pt x="248" y="1336"/>
                  <a:pt x="248" y="1336"/>
                </a:cubicBezTo>
                <a:cubicBezTo>
                  <a:pt x="312" y="1504"/>
                  <a:pt x="312" y="1504"/>
                  <a:pt x="312" y="1504"/>
                </a:cubicBezTo>
                <a:cubicBezTo>
                  <a:pt x="312" y="1504"/>
                  <a:pt x="440" y="1680"/>
                  <a:pt x="512" y="1912"/>
                </a:cubicBezTo>
                <a:cubicBezTo>
                  <a:pt x="584" y="2144"/>
                  <a:pt x="1040" y="2168"/>
                  <a:pt x="1256" y="1968"/>
                </a:cubicBezTo>
                <a:cubicBezTo>
                  <a:pt x="1472" y="1768"/>
                  <a:pt x="1464" y="1776"/>
                  <a:pt x="1672" y="1736"/>
                </a:cubicBezTo>
                <a:cubicBezTo>
                  <a:pt x="1880" y="1696"/>
                  <a:pt x="2112" y="1624"/>
                  <a:pt x="2040" y="1240"/>
                </a:cubicBezTo>
                <a:cubicBezTo>
                  <a:pt x="1968" y="856"/>
                  <a:pt x="1976" y="856"/>
                  <a:pt x="1992" y="728"/>
                </a:cubicBezTo>
                <a:cubicBezTo>
                  <a:pt x="2008" y="600"/>
                  <a:pt x="2096" y="368"/>
                  <a:pt x="1888" y="184"/>
                </a:cubicBezTo>
                <a:cubicBezTo>
                  <a:pt x="1680" y="0"/>
                  <a:pt x="1280" y="120"/>
                  <a:pt x="1096" y="2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78FC5D1C-4A26-4172-B23F-D3F8656AA8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84695" y="570529"/>
            <a:ext cx="5540556" cy="5716942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Drag and Drop Image Here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0F9229A-4743-47AC-A858-951BC440F8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5151" y="3545510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5E19A8-53EE-4F5A-8DFF-5D273B9F31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4600" y="3545510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B09FC2-B2D1-48D3-913B-CBDE8308D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5151" y="752168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CEA330-039D-4C68-80DD-67DCD71DC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752168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BBB648-054C-4E63-B5B2-5B628B84EE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6529" y="752167"/>
            <a:ext cx="5577840" cy="5353663"/>
          </a:xfrm>
          <a:custGeom>
            <a:avLst/>
            <a:gdLst>
              <a:gd name="connsiteX0" fmla="*/ 0 w 5577840"/>
              <a:gd name="connsiteY0" fmla="*/ 0 h 5353663"/>
              <a:gd name="connsiteX1" fmla="*/ 5577840 w 5577840"/>
              <a:gd name="connsiteY1" fmla="*/ 0 h 5353663"/>
              <a:gd name="connsiteX2" fmla="*/ 5577840 w 5577840"/>
              <a:gd name="connsiteY2" fmla="*/ 5353663 h 5353663"/>
              <a:gd name="connsiteX3" fmla="*/ 0 w 5577840"/>
              <a:gd name="connsiteY3" fmla="*/ 5353663 h 535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7840" h="5353663">
                <a:moveTo>
                  <a:pt x="0" y="0"/>
                </a:moveTo>
                <a:lnTo>
                  <a:pt x="5577840" y="0"/>
                </a:lnTo>
                <a:lnTo>
                  <a:pt x="5577840" y="5353663"/>
                </a:lnTo>
                <a:lnTo>
                  <a:pt x="0" y="5353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43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5" grpId="0" animBg="1"/>
      <p:bldP spid="13" grpId="0" animBg="1"/>
      <p:bldP spid="11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AB5A6-676A-4322-A2D8-935D7B8A5C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14288" y="685800"/>
            <a:ext cx="2715768" cy="2743200"/>
          </a:xfrm>
          <a:custGeom>
            <a:avLst/>
            <a:gdLst>
              <a:gd name="connsiteX0" fmla="*/ 0 w 2715768"/>
              <a:gd name="connsiteY0" fmla="*/ 0 h 2743200"/>
              <a:gd name="connsiteX1" fmla="*/ 2715768 w 2715768"/>
              <a:gd name="connsiteY1" fmla="*/ 0 h 2743200"/>
              <a:gd name="connsiteX2" fmla="*/ 2715768 w 2715768"/>
              <a:gd name="connsiteY2" fmla="*/ 2743200 h 2743200"/>
              <a:gd name="connsiteX3" fmla="*/ 0 w 2715768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768" h="2743200">
                <a:moveTo>
                  <a:pt x="0" y="0"/>
                </a:moveTo>
                <a:lnTo>
                  <a:pt x="2715768" y="0"/>
                </a:lnTo>
                <a:lnTo>
                  <a:pt x="2715768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AAC5BD7-2431-438F-8977-EDB39FD5DA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00044" y="3429000"/>
            <a:ext cx="2715768" cy="2743200"/>
          </a:xfrm>
          <a:custGeom>
            <a:avLst/>
            <a:gdLst>
              <a:gd name="connsiteX0" fmla="*/ 0 w 2715768"/>
              <a:gd name="connsiteY0" fmla="*/ 0 h 2743200"/>
              <a:gd name="connsiteX1" fmla="*/ 2715768 w 2715768"/>
              <a:gd name="connsiteY1" fmla="*/ 0 h 2743200"/>
              <a:gd name="connsiteX2" fmla="*/ 2715768 w 2715768"/>
              <a:gd name="connsiteY2" fmla="*/ 2743200 h 2743200"/>
              <a:gd name="connsiteX3" fmla="*/ 0 w 2715768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768" h="2743200">
                <a:moveTo>
                  <a:pt x="0" y="0"/>
                </a:moveTo>
                <a:lnTo>
                  <a:pt x="2715768" y="0"/>
                </a:lnTo>
                <a:lnTo>
                  <a:pt x="2715768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8C936D2-5E72-43DA-B52D-FD709ED08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8532" y="3429000"/>
            <a:ext cx="2715768" cy="2743200"/>
          </a:xfrm>
          <a:custGeom>
            <a:avLst/>
            <a:gdLst>
              <a:gd name="connsiteX0" fmla="*/ 0 w 2715768"/>
              <a:gd name="connsiteY0" fmla="*/ 0 h 2743200"/>
              <a:gd name="connsiteX1" fmla="*/ 2715768 w 2715768"/>
              <a:gd name="connsiteY1" fmla="*/ 0 h 2743200"/>
              <a:gd name="connsiteX2" fmla="*/ 2715768 w 2715768"/>
              <a:gd name="connsiteY2" fmla="*/ 2743200 h 2743200"/>
              <a:gd name="connsiteX3" fmla="*/ 0 w 2715768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768" h="2743200">
                <a:moveTo>
                  <a:pt x="0" y="0"/>
                </a:moveTo>
                <a:lnTo>
                  <a:pt x="2715768" y="0"/>
                </a:lnTo>
                <a:lnTo>
                  <a:pt x="2715768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5B2EDC80-737F-4FB3-A64D-C2A14171D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800" y="685800"/>
            <a:ext cx="2715768" cy="2743200"/>
          </a:xfrm>
          <a:custGeom>
            <a:avLst/>
            <a:gdLst>
              <a:gd name="connsiteX0" fmla="*/ 0 w 2715768"/>
              <a:gd name="connsiteY0" fmla="*/ 0 h 2743200"/>
              <a:gd name="connsiteX1" fmla="*/ 2715768 w 2715768"/>
              <a:gd name="connsiteY1" fmla="*/ 0 h 2743200"/>
              <a:gd name="connsiteX2" fmla="*/ 2715768 w 2715768"/>
              <a:gd name="connsiteY2" fmla="*/ 2743200 h 2743200"/>
              <a:gd name="connsiteX3" fmla="*/ 0 w 2715768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768" h="2743200">
                <a:moveTo>
                  <a:pt x="0" y="0"/>
                </a:moveTo>
                <a:lnTo>
                  <a:pt x="2715768" y="0"/>
                </a:lnTo>
                <a:lnTo>
                  <a:pt x="2715768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0385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1F780C-A48F-4930-9D0D-0F81383BBA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234" y="2487945"/>
            <a:ext cx="10561532" cy="3036261"/>
          </a:xfrm>
          <a:custGeom>
            <a:avLst/>
            <a:gdLst>
              <a:gd name="connsiteX0" fmla="*/ 44846 w 10561532"/>
              <a:gd name="connsiteY0" fmla="*/ 0 h 3036261"/>
              <a:gd name="connsiteX1" fmla="*/ 10516686 w 10561532"/>
              <a:gd name="connsiteY1" fmla="*/ 0 h 3036261"/>
              <a:gd name="connsiteX2" fmla="*/ 10561532 w 10561532"/>
              <a:gd name="connsiteY2" fmla="*/ 44846 h 3036261"/>
              <a:gd name="connsiteX3" fmla="*/ 10561532 w 10561532"/>
              <a:gd name="connsiteY3" fmla="*/ 2991415 h 3036261"/>
              <a:gd name="connsiteX4" fmla="*/ 10516686 w 10561532"/>
              <a:gd name="connsiteY4" fmla="*/ 3036261 h 3036261"/>
              <a:gd name="connsiteX5" fmla="*/ 44846 w 10561532"/>
              <a:gd name="connsiteY5" fmla="*/ 3036261 h 3036261"/>
              <a:gd name="connsiteX6" fmla="*/ 0 w 10561532"/>
              <a:gd name="connsiteY6" fmla="*/ 2991415 h 3036261"/>
              <a:gd name="connsiteX7" fmla="*/ 0 w 10561532"/>
              <a:gd name="connsiteY7" fmla="*/ 44846 h 3036261"/>
              <a:gd name="connsiteX8" fmla="*/ 44846 w 10561532"/>
              <a:gd name="connsiteY8" fmla="*/ 0 h 303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532" h="3036261">
                <a:moveTo>
                  <a:pt x="44846" y="0"/>
                </a:moveTo>
                <a:lnTo>
                  <a:pt x="10516686" y="0"/>
                </a:lnTo>
                <a:cubicBezTo>
                  <a:pt x="10541454" y="0"/>
                  <a:pt x="10561532" y="20078"/>
                  <a:pt x="10561532" y="44846"/>
                </a:cubicBezTo>
                <a:lnTo>
                  <a:pt x="10561532" y="2991415"/>
                </a:lnTo>
                <a:cubicBezTo>
                  <a:pt x="10561532" y="3016183"/>
                  <a:pt x="10541454" y="3036261"/>
                  <a:pt x="10516686" y="3036261"/>
                </a:cubicBezTo>
                <a:lnTo>
                  <a:pt x="44846" y="3036261"/>
                </a:lnTo>
                <a:cubicBezTo>
                  <a:pt x="20078" y="3036261"/>
                  <a:pt x="0" y="3016183"/>
                  <a:pt x="0" y="2991415"/>
                </a:cubicBezTo>
                <a:lnTo>
                  <a:pt x="0" y="44846"/>
                </a:lnTo>
                <a:cubicBezTo>
                  <a:pt x="0" y="20078"/>
                  <a:pt x="20078" y="0"/>
                  <a:pt x="448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029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B572415D-FE6A-4399-8E62-AA61564CBEAC}"/>
              </a:ext>
            </a:extLst>
          </p:cNvPr>
          <p:cNvSpPr/>
          <p:nvPr userDrawn="1"/>
        </p:nvSpPr>
        <p:spPr>
          <a:xfrm rot="16200000">
            <a:off x="-1190323" y="1190322"/>
            <a:ext cx="6858002" cy="447735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850"/>
              <a:gd name="connsiteX1" fmla="*/ 21600 w 21600"/>
              <a:gd name="connsiteY1" fmla="*/ 0 h 20850"/>
              <a:gd name="connsiteX2" fmla="*/ 21600 w 21600"/>
              <a:gd name="connsiteY2" fmla="*/ 17322 h 20850"/>
              <a:gd name="connsiteX3" fmla="*/ 0 w 21600"/>
              <a:gd name="connsiteY3" fmla="*/ 20172 h 20850"/>
              <a:gd name="connsiteX4" fmla="*/ 0 w 21600"/>
              <a:gd name="connsiteY4" fmla="*/ 0 h 20850"/>
              <a:gd name="connsiteX0" fmla="*/ 0 w 21600"/>
              <a:gd name="connsiteY0" fmla="*/ 0 h 20582"/>
              <a:gd name="connsiteX1" fmla="*/ 21600 w 21600"/>
              <a:gd name="connsiteY1" fmla="*/ 0 h 20582"/>
              <a:gd name="connsiteX2" fmla="*/ 21600 w 21600"/>
              <a:gd name="connsiteY2" fmla="*/ 17322 h 20582"/>
              <a:gd name="connsiteX3" fmla="*/ 0 w 21600"/>
              <a:gd name="connsiteY3" fmla="*/ 20172 h 20582"/>
              <a:gd name="connsiteX4" fmla="*/ 0 w 21600"/>
              <a:gd name="connsiteY4" fmla="*/ 0 h 20582"/>
              <a:gd name="connsiteX0" fmla="*/ 0 w 21600"/>
              <a:gd name="connsiteY0" fmla="*/ 0 h 20661"/>
              <a:gd name="connsiteX1" fmla="*/ 21600 w 21600"/>
              <a:gd name="connsiteY1" fmla="*/ 0 h 20661"/>
              <a:gd name="connsiteX2" fmla="*/ 21600 w 21600"/>
              <a:gd name="connsiteY2" fmla="*/ 17322 h 20661"/>
              <a:gd name="connsiteX3" fmla="*/ 0 w 21600"/>
              <a:gd name="connsiteY3" fmla="*/ 20172 h 20661"/>
              <a:gd name="connsiteX4" fmla="*/ 0 w 21600"/>
              <a:gd name="connsiteY4" fmla="*/ 0 h 20661"/>
              <a:gd name="connsiteX0" fmla="*/ 0 w 21600"/>
              <a:gd name="connsiteY0" fmla="*/ 0 h 18715"/>
              <a:gd name="connsiteX1" fmla="*/ 21600 w 21600"/>
              <a:gd name="connsiteY1" fmla="*/ 0 h 18715"/>
              <a:gd name="connsiteX2" fmla="*/ 21600 w 21600"/>
              <a:gd name="connsiteY2" fmla="*/ 17322 h 18715"/>
              <a:gd name="connsiteX3" fmla="*/ 0 w 21600"/>
              <a:gd name="connsiteY3" fmla="*/ 18119 h 18715"/>
              <a:gd name="connsiteX4" fmla="*/ 0 w 21600"/>
              <a:gd name="connsiteY4" fmla="*/ 0 h 18715"/>
              <a:gd name="connsiteX0" fmla="*/ 0 w 21600"/>
              <a:gd name="connsiteY0" fmla="*/ 0 h 19303"/>
              <a:gd name="connsiteX1" fmla="*/ 21600 w 21600"/>
              <a:gd name="connsiteY1" fmla="*/ 0 h 19303"/>
              <a:gd name="connsiteX2" fmla="*/ 21600 w 21600"/>
              <a:gd name="connsiteY2" fmla="*/ 17322 h 19303"/>
              <a:gd name="connsiteX3" fmla="*/ 0 w 21600"/>
              <a:gd name="connsiteY3" fmla="*/ 18119 h 19303"/>
              <a:gd name="connsiteX4" fmla="*/ 0 w 21600"/>
              <a:gd name="connsiteY4" fmla="*/ 0 h 1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303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7680" y="12887"/>
                  <a:pt x="9660" y="22526"/>
                  <a:pt x="0" y="18119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FF06AD-8534-4ED0-8E60-130353502C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41329" y="766011"/>
            <a:ext cx="4283242" cy="5021178"/>
          </a:xfrm>
          <a:custGeom>
            <a:avLst/>
            <a:gdLst>
              <a:gd name="connsiteX0" fmla="*/ 72215 w 4283242"/>
              <a:gd name="connsiteY0" fmla="*/ 0 h 5021178"/>
              <a:gd name="connsiteX1" fmla="*/ 4211027 w 4283242"/>
              <a:gd name="connsiteY1" fmla="*/ 0 h 5021178"/>
              <a:gd name="connsiteX2" fmla="*/ 4283242 w 4283242"/>
              <a:gd name="connsiteY2" fmla="*/ 72215 h 5021178"/>
              <a:gd name="connsiteX3" fmla="*/ 4283242 w 4283242"/>
              <a:gd name="connsiteY3" fmla="*/ 4948963 h 5021178"/>
              <a:gd name="connsiteX4" fmla="*/ 4211027 w 4283242"/>
              <a:gd name="connsiteY4" fmla="*/ 5021178 h 5021178"/>
              <a:gd name="connsiteX5" fmla="*/ 72215 w 4283242"/>
              <a:gd name="connsiteY5" fmla="*/ 5021178 h 5021178"/>
              <a:gd name="connsiteX6" fmla="*/ 0 w 4283242"/>
              <a:gd name="connsiteY6" fmla="*/ 4948963 h 5021178"/>
              <a:gd name="connsiteX7" fmla="*/ 0 w 4283242"/>
              <a:gd name="connsiteY7" fmla="*/ 72215 h 5021178"/>
              <a:gd name="connsiteX8" fmla="*/ 72215 w 4283242"/>
              <a:gd name="connsiteY8" fmla="*/ 0 h 502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3242" h="5021178">
                <a:moveTo>
                  <a:pt x="72215" y="0"/>
                </a:moveTo>
                <a:lnTo>
                  <a:pt x="4211027" y="0"/>
                </a:lnTo>
                <a:cubicBezTo>
                  <a:pt x="4250910" y="0"/>
                  <a:pt x="4283242" y="32332"/>
                  <a:pt x="4283242" y="72215"/>
                </a:cubicBezTo>
                <a:lnTo>
                  <a:pt x="4283242" y="4948963"/>
                </a:lnTo>
                <a:cubicBezTo>
                  <a:pt x="4283242" y="4988846"/>
                  <a:pt x="4250910" y="5021178"/>
                  <a:pt x="4211027" y="5021178"/>
                </a:cubicBezTo>
                <a:lnTo>
                  <a:pt x="72215" y="5021178"/>
                </a:lnTo>
                <a:cubicBezTo>
                  <a:pt x="32332" y="5021178"/>
                  <a:pt x="0" y="4988846"/>
                  <a:pt x="0" y="4948963"/>
                </a:cubicBezTo>
                <a:lnTo>
                  <a:pt x="0" y="72215"/>
                </a:lnTo>
                <a:cubicBezTo>
                  <a:pt x="0" y="32332"/>
                  <a:pt x="32332" y="0"/>
                  <a:pt x="722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id-ID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949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AEB97D-4211-42D6-96F1-54B48AA207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35250" y="0"/>
            <a:ext cx="7056751" cy="6858000"/>
          </a:xfrm>
          <a:custGeom>
            <a:avLst/>
            <a:gdLst>
              <a:gd name="connsiteX0" fmla="*/ 477120 w 7056751"/>
              <a:gd name="connsiteY0" fmla="*/ 0 h 6858000"/>
              <a:gd name="connsiteX1" fmla="*/ 478971 w 7056751"/>
              <a:gd name="connsiteY1" fmla="*/ 0 h 6858000"/>
              <a:gd name="connsiteX2" fmla="*/ 4541118 w 7056751"/>
              <a:gd name="connsiteY2" fmla="*/ 0 h 6858000"/>
              <a:gd name="connsiteX3" fmla="*/ 7056751 w 7056751"/>
              <a:gd name="connsiteY3" fmla="*/ 0 h 6858000"/>
              <a:gd name="connsiteX4" fmla="*/ 7056751 w 7056751"/>
              <a:gd name="connsiteY4" fmla="*/ 6858000 h 6858000"/>
              <a:gd name="connsiteX5" fmla="*/ 4541118 w 7056751"/>
              <a:gd name="connsiteY5" fmla="*/ 6858000 h 6858000"/>
              <a:gd name="connsiteX6" fmla="*/ 478971 w 7056751"/>
              <a:gd name="connsiteY6" fmla="*/ 6858000 h 6858000"/>
              <a:gd name="connsiteX7" fmla="*/ 477120 w 7056751"/>
              <a:gd name="connsiteY7" fmla="*/ 6858000 h 6858000"/>
              <a:gd name="connsiteX8" fmla="*/ 477120 w 7056751"/>
              <a:gd name="connsiteY8" fmla="*/ 4200987 h 6858000"/>
              <a:gd name="connsiteX9" fmla="*/ 472362 w 7056751"/>
              <a:gd name="connsiteY9" fmla="*/ 4146188 h 6858000"/>
              <a:gd name="connsiteX10" fmla="*/ 197902 w 7056751"/>
              <a:gd name="connsiteY10" fmla="*/ 3827475 h 6858000"/>
              <a:gd name="connsiteX11" fmla="*/ 143877 w 7056751"/>
              <a:gd name="connsiteY11" fmla="*/ 3770126 h 6858000"/>
              <a:gd name="connsiteX12" fmla="*/ 139962 w 7056751"/>
              <a:gd name="connsiteY12" fmla="*/ 3766895 h 6858000"/>
              <a:gd name="connsiteX13" fmla="*/ 0 w 7056751"/>
              <a:gd name="connsiteY13" fmla="*/ 3428999 h 6858000"/>
              <a:gd name="connsiteX14" fmla="*/ 139962 w 7056751"/>
              <a:gd name="connsiteY14" fmla="*/ 3091104 h 6858000"/>
              <a:gd name="connsiteX15" fmla="*/ 179719 w 7056751"/>
              <a:gd name="connsiteY15" fmla="*/ 3058302 h 6858000"/>
              <a:gd name="connsiteX16" fmla="*/ 197900 w 7056751"/>
              <a:gd name="connsiteY16" fmla="*/ 3039000 h 6858000"/>
              <a:gd name="connsiteX17" fmla="*/ 472361 w 7056751"/>
              <a:gd name="connsiteY17" fmla="*/ 2720287 h 6858000"/>
              <a:gd name="connsiteX18" fmla="*/ 477120 w 7056751"/>
              <a:gd name="connsiteY18" fmla="*/ 2665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56751" h="6858000">
                <a:moveTo>
                  <a:pt x="477120" y="0"/>
                </a:moveTo>
                <a:lnTo>
                  <a:pt x="478971" y="0"/>
                </a:lnTo>
                <a:lnTo>
                  <a:pt x="4541118" y="0"/>
                </a:lnTo>
                <a:lnTo>
                  <a:pt x="7056751" y="0"/>
                </a:lnTo>
                <a:lnTo>
                  <a:pt x="7056751" y="6858000"/>
                </a:lnTo>
                <a:lnTo>
                  <a:pt x="4541118" y="6858000"/>
                </a:lnTo>
                <a:lnTo>
                  <a:pt x="478971" y="6858000"/>
                </a:lnTo>
                <a:lnTo>
                  <a:pt x="477120" y="6858000"/>
                </a:lnTo>
                <a:lnTo>
                  <a:pt x="477120" y="4200987"/>
                </a:lnTo>
                <a:lnTo>
                  <a:pt x="472362" y="4146188"/>
                </a:lnTo>
                <a:cubicBezTo>
                  <a:pt x="440934" y="3974535"/>
                  <a:pt x="311086" y="3929642"/>
                  <a:pt x="197902" y="3827475"/>
                </a:cubicBezTo>
                <a:lnTo>
                  <a:pt x="143877" y="3770126"/>
                </a:lnTo>
                <a:lnTo>
                  <a:pt x="139962" y="3766895"/>
                </a:lnTo>
                <a:cubicBezTo>
                  <a:pt x="53486" y="3680420"/>
                  <a:pt x="0" y="3560956"/>
                  <a:pt x="0" y="3428999"/>
                </a:cubicBezTo>
                <a:cubicBezTo>
                  <a:pt x="0" y="3297043"/>
                  <a:pt x="53486" y="3177579"/>
                  <a:pt x="139962" y="3091104"/>
                </a:cubicBezTo>
                <a:lnTo>
                  <a:pt x="179719" y="3058302"/>
                </a:lnTo>
                <a:lnTo>
                  <a:pt x="197900" y="3039000"/>
                </a:lnTo>
                <a:cubicBezTo>
                  <a:pt x="311086" y="2936833"/>
                  <a:pt x="440933" y="2891941"/>
                  <a:pt x="472361" y="2720287"/>
                </a:cubicBezTo>
                <a:lnTo>
                  <a:pt x="477120" y="26654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17500" dist="63500" dir="108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10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DE75B49-D638-455E-9F5A-C3EE965C88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80678" y="582199"/>
            <a:ext cx="1914524" cy="1914818"/>
          </a:xfrm>
          <a:prstGeom prst="roundRect">
            <a:avLst>
              <a:gd name="adj" fmla="val 124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5C32C34E-41E3-4F0E-85D9-26EC88535D0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82882" y="802576"/>
            <a:ext cx="2416426" cy="2626424"/>
          </a:xfrm>
          <a:prstGeom prst="roundRect">
            <a:avLst>
              <a:gd name="adj" fmla="val 1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885AB80-9701-41AC-9682-18C8105B28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8776" y="2793216"/>
            <a:ext cx="2416426" cy="3055194"/>
          </a:xfrm>
          <a:prstGeom prst="roundRect">
            <a:avLst>
              <a:gd name="adj" fmla="val 14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4580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7E46BF-CE10-4C3D-A803-7246E4811C2D}"/>
              </a:ext>
            </a:extLst>
          </p:cNvPr>
          <p:cNvSpPr/>
          <p:nvPr userDrawn="1"/>
        </p:nvSpPr>
        <p:spPr>
          <a:xfrm>
            <a:off x="8960676" y="0"/>
            <a:ext cx="32313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9C3CBA9-D479-4B68-B84F-3517FD6B43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2480" y="0"/>
            <a:ext cx="34081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9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378A11-6764-4F83-8D9D-8AB7585F5B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0936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78C7F51-7F42-4D59-BCCF-BDEF5C90F3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5791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630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CA8CE4-00B9-4CE9-9CE1-1D85376F40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79035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8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7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5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59 w 1373076"/>
              <a:gd name="connsiteY18" fmla="*/ 197343 h 1490220"/>
              <a:gd name="connsiteX19" fmla="*/ 1111093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5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89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59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1 w 1373076"/>
              <a:gd name="connsiteY56" fmla="*/ 381151 h 1490220"/>
              <a:gd name="connsiteX57" fmla="*/ 1340484 w 1373076"/>
              <a:gd name="connsiteY57" fmla="*/ 387451 h 1490220"/>
              <a:gd name="connsiteX58" fmla="*/ 1343595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3 w 1373076"/>
              <a:gd name="connsiteY63" fmla="*/ 426578 h 1490220"/>
              <a:gd name="connsiteX64" fmla="*/ 1359541 w 1373076"/>
              <a:gd name="connsiteY64" fmla="*/ 433345 h 1490220"/>
              <a:gd name="connsiteX65" fmla="*/ 1361719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3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0 w 1373076"/>
              <a:gd name="connsiteY73" fmla="*/ 498141 h 1490220"/>
              <a:gd name="connsiteX74" fmla="*/ 1372687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7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3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6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0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0 w 1373076"/>
              <a:gd name="connsiteY111" fmla="*/ 1165542 h 1490220"/>
              <a:gd name="connsiteX112" fmla="*/ 1296301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6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2 w 1373076"/>
              <a:gd name="connsiteY118" fmla="*/ 1180010 h 1490220"/>
              <a:gd name="connsiteX119" fmla="*/ 1284245 w 1373076"/>
              <a:gd name="connsiteY119" fmla="*/ 1180711 h 1490220"/>
              <a:gd name="connsiteX120" fmla="*/ 1283622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5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09 w 1373076"/>
              <a:gd name="connsiteY130" fmla="*/ 1197279 h 1490220"/>
              <a:gd name="connsiteX131" fmla="*/ 1260753 w 1373076"/>
              <a:gd name="connsiteY131" fmla="*/ 1200390 h 1490220"/>
              <a:gd name="connsiteX132" fmla="*/ 1257097 w 1373076"/>
              <a:gd name="connsiteY132" fmla="*/ 1203346 h 1490220"/>
              <a:gd name="connsiteX133" fmla="*/ 1253519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7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0 w 1373076"/>
              <a:gd name="connsiteY150" fmla="*/ 1350439 h 1490220"/>
              <a:gd name="connsiteX151" fmla="*/ 1002348 w 1373076"/>
              <a:gd name="connsiteY151" fmla="*/ 1353940 h 1490220"/>
              <a:gd name="connsiteX152" fmla="*/ 996359 w 1373076"/>
              <a:gd name="connsiteY152" fmla="*/ 1357440 h 1490220"/>
              <a:gd name="connsiteX153" fmla="*/ 990447 w 1373076"/>
              <a:gd name="connsiteY153" fmla="*/ 1360863 h 1490220"/>
              <a:gd name="connsiteX154" fmla="*/ 984613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3 w 1373076"/>
              <a:gd name="connsiteY158" fmla="*/ 1377587 h 1490220"/>
              <a:gd name="connsiteX159" fmla="*/ 955599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3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7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49 w 1373076"/>
              <a:gd name="connsiteY185" fmla="*/ 1469452 h 1490220"/>
              <a:gd name="connsiteX186" fmla="*/ 788204 w 1373076"/>
              <a:gd name="connsiteY186" fmla="*/ 1472485 h 1490220"/>
              <a:gd name="connsiteX187" fmla="*/ 779803 w 1373076"/>
              <a:gd name="connsiteY187" fmla="*/ 1475441 h 1490220"/>
              <a:gd name="connsiteX188" fmla="*/ 771558 w 1373076"/>
              <a:gd name="connsiteY188" fmla="*/ 1478008 h 1490220"/>
              <a:gd name="connsiteX189" fmla="*/ 763079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1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2 w 1373076"/>
              <a:gd name="connsiteY198" fmla="*/ 1490220 h 1490220"/>
              <a:gd name="connsiteX199" fmla="*/ 677049 w 1373076"/>
              <a:gd name="connsiteY199" fmla="*/ 1490065 h 1490220"/>
              <a:gd name="connsiteX200" fmla="*/ 668336 w 1373076"/>
              <a:gd name="connsiteY200" fmla="*/ 1489676 h 1490220"/>
              <a:gd name="connsiteX201" fmla="*/ 659702 w 1373076"/>
              <a:gd name="connsiteY201" fmla="*/ 1488976 h 1490220"/>
              <a:gd name="connsiteX202" fmla="*/ 651145 w 1373076"/>
              <a:gd name="connsiteY202" fmla="*/ 1488042 h 1490220"/>
              <a:gd name="connsiteX203" fmla="*/ 642433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3 w 1373076"/>
              <a:gd name="connsiteY207" fmla="*/ 1479797 h 1490220"/>
              <a:gd name="connsiteX208" fmla="*/ 599962 w 1373076"/>
              <a:gd name="connsiteY208" fmla="*/ 1477386 h 1490220"/>
              <a:gd name="connsiteX209" fmla="*/ 591561 w 1373076"/>
              <a:gd name="connsiteY209" fmla="*/ 1474663 h 1490220"/>
              <a:gd name="connsiteX210" fmla="*/ 583238 w 1373076"/>
              <a:gd name="connsiteY210" fmla="*/ 1471785 h 1490220"/>
              <a:gd name="connsiteX211" fmla="*/ 575071 w 1373076"/>
              <a:gd name="connsiteY211" fmla="*/ 1468596 h 1490220"/>
              <a:gd name="connsiteX212" fmla="*/ 566903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6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5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1 w 1373076"/>
              <a:gd name="connsiteY239" fmla="*/ 1254451 h 1490220"/>
              <a:gd name="connsiteX240" fmla="*/ 125858 w 1373076"/>
              <a:gd name="connsiteY240" fmla="*/ 1211669 h 1490220"/>
              <a:gd name="connsiteX241" fmla="*/ 122668 w 1373076"/>
              <a:gd name="connsiteY241" fmla="*/ 1209491 h 1490220"/>
              <a:gd name="connsiteX242" fmla="*/ 119868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0 w 1373076"/>
              <a:gd name="connsiteY245" fmla="*/ 1200157 h 1490220"/>
              <a:gd name="connsiteX246" fmla="*/ 107656 w 1373076"/>
              <a:gd name="connsiteY246" fmla="*/ 1197046 h 1490220"/>
              <a:gd name="connsiteX247" fmla="*/ 104544 w 1373076"/>
              <a:gd name="connsiteY247" fmla="*/ 1194168 h 1490220"/>
              <a:gd name="connsiteX248" fmla="*/ 101666 w 1373076"/>
              <a:gd name="connsiteY248" fmla="*/ 1191368 h 1490220"/>
              <a:gd name="connsiteX249" fmla="*/ 100188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8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8 w 1373076"/>
              <a:gd name="connsiteY267" fmla="*/ 1144929 h 1490220"/>
              <a:gd name="connsiteX268" fmla="*/ 56395 w 1373076"/>
              <a:gd name="connsiteY268" fmla="*/ 1141584 h 1490220"/>
              <a:gd name="connsiteX269" fmla="*/ 51805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7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0 w 1373076"/>
              <a:gd name="connsiteY277" fmla="*/ 1087524 h 1490220"/>
              <a:gd name="connsiteX278" fmla="*/ 24036 w 1373076"/>
              <a:gd name="connsiteY278" fmla="*/ 1084490 h 1490220"/>
              <a:gd name="connsiteX279" fmla="*/ 22713 w 1373076"/>
              <a:gd name="connsiteY279" fmla="*/ 1081534 h 1490220"/>
              <a:gd name="connsiteX280" fmla="*/ 21547 w 1373076"/>
              <a:gd name="connsiteY280" fmla="*/ 1078345 h 1490220"/>
              <a:gd name="connsiteX281" fmla="*/ 20224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0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4 w 1373076"/>
              <a:gd name="connsiteY288" fmla="*/ 1042407 h 1490220"/>
              <a:gd name="connsiteX289" fmla="*/ 9023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1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8 w 1373076"/>
              <a:gd name="connsiteY319" fmla="*/ 471304 h 1490220"/>
              <a:gd name="connsiteX320" fmla="*/ 5679 w 1373076"/>
              <a:gd name="connsiteY320" fmla="*/ 467182 h 1490220"/>
              <a:gd name="connsiteX321" fmla="*/ 6534 w 1373076"/>
              <a:gd name="connsiteY321" fmla="*/ 462981 h 1490220"/>
              <a:gd name="connsiteX322" fmla="*/ 7467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5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8 w 1373076"/>
              <a:gd name="connsiteY330" fmla="*/ 427589 h 1490220"/>
              <a:gd name="connsiteX331" fmla="*/ 17035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4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0 w 1373076"/>
              <a:gd name="connsiteY353" fmla="*/ 345058 h 1490220"/>
              <a:gd name="connsiteX354" fmla="*/ 60595 w 1373076"/>
              <a:gd name="connsiteY354" fmla="*/ 342258 h 1490220"/>
              <a:gd name="connsiteX355" fmla="*/ 62617 w 1373076"/>
              <a:gd name="connsiteY355" fmla="*/ 339613 h 1490220"/>
              <a:gd name="connsiteX356" fmla="*/ 64562 w 1373076"/>
              <a:gd name="connsiteY356" fmla="*/ 336890 h 1490220"/>
              <a:gd name="connsiteX357" fmla="*/ 66662 w 1373076"/>
              <a:gd name="connsiteY357" fmla="*/ 334246 h 1490220"/>
              <a:gd name="connsiteX358" fmla="*/ 68763 w 1373076"/>
              <a:gd name="connsiteY358" fmla="*/ 331756 h 1490220"/>
              <a:gd name="connsiteX359" fmla="*/ 71018 w 1373076"/>
              <a:gd name="connsiteY359" fmla="*/ 329345 h 1490220"/>
              <a:gd name="connsiteX360" fmla="*/ 76463 w 1373076"/>
              <a:gd name="connsiteY360" fmla="*/ 323434 h 1490220"/>
              <a:gd name="connsiteX361" fmla="*/ 79886 w 1373076"/>
              <a:gd name="connsiteY361" fmla="*/ 319544 h 1490220"/>
              <a:gd name="connsiteX362" fmla="*/ 81986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09 w 1373076"/>
              <a:gd name="connsiteY365" fmla="*/ 313244 h 1490220"/>
              <a:gd name="connsiteX366" fmla="*/ 86420 w 1373076"/>
              <a:gd name="connsiteY366" fmla="*/ 312077 h 1490220"/>
              <a:gd name="connsiteX367" fmla="*/ 87820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6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1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3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0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6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6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59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8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1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1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8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7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5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59" y="197343"/>
                </a:lnTo>
                <a:lnTo>
                  <a:pt x="1111093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5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89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59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1" y="381151"/>
                </a:lnTo>
                <a:lnTo>
                  <a:pt x="1340484" y="387451"/>
                </a:lnTo>
                <a:lnTo>
                  <a:pt x="1343595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3" y="426578"/>
                </a:lnTo>
                <a:lnTo>
                  <a:pt x="1359541" y="433345"/>
                </a:lnTo>
                <a:lnTo>
                  <a:pt x="1361719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3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0" y="498141"/>
                </a:lnTo>
                <a:lnTo>
                  <a:pt x="1372687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7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3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6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0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0" y="1165542"/>
                </a:lnTo>
                <a:lnTo>
                  <a:pt x="1296301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6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2" y="1180010"/>
                </a:lnTo>
                <a:lnTo>
                  <a:pt x="1284245" y="1180711"/>
                </a:lnTo>
                <a:lnTo>
                  <a:pt x="1283622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5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09" y="1197279"/>
                </a:lnTo>
                <a:lnTo>
                  <a:pt x="1260753" y="1200390"/>
                </a:lnTo>
                <a:lnTo>
                  <a:pt x="1257097" y="1203346"/>
                </a:lnTo>
                <a:lnTo>
                  <a:pt x="1253519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7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0" y="1350439"/>
                </a:lnTo>
                <a:lnTo>
                  <a:pt x="1002348" y="1353940"/>
                </a:lnTo>
                <a:lnTo>
                  <a:pt x="996359" y="1357440"/>
                </a:lnTo>
                <a:lnTo>
                  <a:pt x="990447" y="1360863"/>
                </a:lnTo>
                <a:lnTo>
                  <a:pt x="984613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3" y="1377587"/>
                </a:lnTo>
                <a:lnTo>
                  <a:pt x="955599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3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7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49" y="1469452"/>
                </a:lnTo>
                <a:lnTo>
                  <a:pt x="788204" y="1472485"/>
                </a:lnTo>
                <a:lnTo>
                  <a:pt x="779803" y="1475441"/>
                </a:lnTo>
                <a:lnTo>
                  <a:pt x="771558" y="1478008"/>
                </a:lnTo>
                <a:lnTo>
                  <a:pt x="763079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1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2" y="1490220"/>
                </a:lnTo>
                <a:lnTo>
                  <a:pt x="677049" y="1490065"/>
                </a:lnTo>
                <a:lnTo>
                  <a:pt x="668336" y="1489676"/>
                </a:lnTo>
                <a:lnTo>
                  <a:pt x="659702" y="1488976"/>
                </a:lnTo>
                <a:lnTo>
                  <a:pt x="651145" y="1488042"/>
                </a:lnTo>
                <a:lnTo>
                  <a:pt x="642433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3" y="1479797"/>
                </a:lnTo>
                <a:lnTo>
                  <a:pt x="599962" y="1477386"/>
                </a:lnTo>
                <a:lnTo>
                  <a:pt x="591561" y="1474663"/>
                </a:lnTo>
                <a:lnTo>
                  <a:pt x="583238" y="1471785"/>
                </a:lnTo>
                <a:lnTo>
                  <a:pt x="575071" y="1468596"/>
                </a:lnTo>
                <a:lnTo>
                  <a:pt x="566903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6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5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1" y="1254451"/>
                </a:lnTo>
                <a:lnTo>
                  <a:pt x="125858" y="1211669"/>
                </a:lnTo>
                <a:lnTo>
                  <a:pt x="122668" y="1209491"/>
                </a:lnTo>
                <a:lnTo>
                  <a:pt x="119868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0" y="1200157"/>
                </a:lnTo>
                <a:lnTo>
                  <a:pt x="107656" y="1197046"/>
                </a:lnTo>
                <a:lnTo>
                  <a:pt x="104544" y="1194168"/>
                </a:lnTo>
                <a:lnTo>
                  <a:pt x="101666" y="1191368"/>
                </a:lnTo>
                <a:lnTo>
                  <a:pt x="100188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8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8" y="1144929"/>
                </a:lnTo>
                <a:lnTo>
                  <a:pt x="56395" y="1141584"/>
                </a:lnTo>
                <a:lnTo>
                  <a:pt x="51805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7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0" y="1087524"/>
                </a:lnTo>
                <a:lnTo>
                  <a:pt x="24036" y="1084490"/>
                </a:lnTo>
                <a:lnTo>
                  <a:pt x="22713" y="1081534"/>
                </a:lnTo>
                <a:lnTo>
                  <a:pt x="21547" y="1078345"/>
                </a:lnTo>
                <a:lnTo>
                  <a:pt x="20224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0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4" y="1042407"/>
                </a:lnTo>
                <a:lnTo>
                  <a:pt x="9023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1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8" y="471304"/>
                </a:lnTo>
                <a:lnTo>
                  <a:pt x="5679" y="467182"/>
                </a:lnTo>
                <a:lnTo>
                  <a:pt x="6534" y="462981"/>
                </a:lnTo>
                <a:lnTo>
                  <a:pt x="7467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5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8" y="427589"/>
                </a:lnTo>
                <a:lnTo>
                  <a:pt x="17035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4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0" y="345058"/>
                </a:lnTo>
                <a:lnTo>
                  <a:pt x="60595" y="342258"/>
                </a:lnTo>
                <a:lnTo>
                  <a:pt x="62617" y="339613"/>
                </a:lnTo>
                <a:lnTo>
                  <a:pt x="64562" y="336890"/>
                </a:lnTo>
                <a:lnTo>
                  <a:pt x="66662" y="334246"/>
                </a:lnTo>
                <a:lnTo>
                  <a:pt x="68763" y="331756"/>
                </a:lnTo>
                <a:lnTo>
                  <a:pt x="71018" y="329345"/>
                </a:lnTo>
                <a:lnTo>
                  <a:pt x="76463" y="323434"/>
                </a:lnTo>
                <a:lnTo>
                  <a:pt x="79886" y="319544"/>
                </a:lnTo>
                <a:lnTo>
                  <a:pt x="81986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09" y="313244"/>
                </a:lnTo>
                <a:lnTo>
                  <a:pt x="86420" y="312077"/>
                </a:lnTo>
                <a:lnTo>
                  <a:pt x="87820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6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1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3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0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6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6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59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8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1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1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4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384AD3-9A64-430A-BF5B-B39D78C6C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89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9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6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4 w 1373076"/>
              <a:gd name="connsiteY186" fmla="*/ 1472485 h 1490220"/>
              <a:gd name="connsiteX187" fmla="*/ 779804 w 1373076"/>
              <a:gd name="connsiteY187" fmla="*/ 1475441 h 1490220"/>
              <a:gd name="connsiteX188" fmla="*/ 771558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6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1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7 w 1373076"/>
              <a:gd name="connsiteY248" fmla="*/ 1191368 h 1490220"/>
              <a:gd name="connsiteX249" fmla="*/ 100189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9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2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5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7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10 w 1373076"/>
              <a:gd name="connsiteY365" fmla="*/ 313244 h 1490220"/>
              <a:gd name="connsiteX366" fmla="*/ 86421 w 1373076"/>
              <a:gd name="connsiteY366" fmla="*/ 312077 h 1490220"/>
              <a:gd name="connsiteX367" fmla="*/ 87821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7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2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7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9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9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6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4" y="1472485"/>
                </a:lnTo>
                <a:lnTo>
                  <a:pt x="779804" y="1475441"/>
                </a:lnTo>
                <a:lnTo>
                  <a:pt x="771558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6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1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7" y="1191368"/>
                </a:lnTo>
                <a:lnTo>
                  <a:pt x="100189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9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2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5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7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10" y="313244"/>
                </a:lnTo>
                <a:lnTo>
                  <a:pt x="86421" y="312077"/>
                </a:lnTo>
                <a:lnTo>
                  <a:pt x="87821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7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2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7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9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96898A-8F89-4B23-919E-2A6533E836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1943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9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6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9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4 w 1373076"/>
              <a:gd name="connsiteY186" fmla="*/ 1472485 h 1490220"/>
              <a:gd name="connsiteX187" fmla="*/ 779804 w 1373076"/>
              <a:gd name="connsiteY187" fmla="*/ 1475441 h 1490220"/>
              <a:gd name="connsiteX188" fmla="*/ 771558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6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6 w 1373076"/>
              <a:gd name="connsiteY244" fmla="*/ 1203502 h 1490220"/>
              <a:gd name="connsiteX245" fmla="*/ 111000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6 w 1373076"/>
              <a:gd name="connsiteY248" fmla="*/ 1191368 h 1490220"/>
              <a:gd name="connsiteX249" fmla="*/ 100189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9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7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8 w 1373076"/>
              <a:gd name="connsiteY262" fmla="*/ 1160876 h 1490220"/>
              <a:gd name="connsiteX263" fmla="*/ 68297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8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60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5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6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7 w 1373076"/>
              <a:gd name="connsiteY298" fmla="*/ 1001726 h 1490220"/>
              <a:gd name="connsiteX299" fmla="*/ 1712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90 w 1373076"/>
              <a:gd name="connsiteY314" fmla="*/ 492306 h 1490220"/>
              <a:gd name="connsiteX315" fmla="*/ 2257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6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6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7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09 w 1373076"/>
              <a:gd name="connsiteY365" fmla="*/ 313244 h 1490220"/>
              <a:gd name="connsiteX366" fmla="*/ 86420 w 1373076"/>
              <a:gd name="connsiteY366" fmla="*/ 312077 h 1490220"/>
              <a:gd name="connsiteX367" fmla="*/ 87820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6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2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7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5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9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9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6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9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4" y="1472485"/>
                </a:lnTo>
                <a:lnTo>
                  <a:pt x="779804" y="1475441"/>
                </a:lnTo>
                <a:lnTo>
                  <a:pt x="771558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6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6" y="1203502"/>
                </a:lnTo>
                <a:lnTo>
                  <a:pt x="111000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6" y="1191368"/>
                </a:lnTo>
                <a:lnTo>
                  <a:pt x="100189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9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7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8" y="1160876"/>
                </a:lnTo>
                <a:lnTo>
                  <a:pt x="68297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8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60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5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6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7" y="1001726"/>
                </a:lnTo>
                <a:lnTo>
                  <a:pt x="1712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90" y="492306"/>
                </a:lnTo>
                <a:lnTo>
                  <a:pt x="2257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6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6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7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09" y="313244"/>
                </a:lnTo>
                <a:lnTo>
                  <a:pt x="86420" y="312077"/>
                </a:lnTo>
                <a:lnTo>
                  <a:pt x="87820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6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2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7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5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9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8D39BB-2BAC-47AF-8231-A7FE3B2139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98397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8 w 1373076"/>
              <a:gd name="connsiteY1" fmla="*/ 156 h 1490220"/>
              <a:gd name="connsiteX2" fmla="*/ 704740 w 1373076"/>
              <a:gd name="connsiteY2" fmla="*/ 545 h 1490220"/>
              <a:gd name="connsiteX3" fmla="*/ 713375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5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5 w 1373076"/>
              <a:gd name="connsiteY13" fmla="*/ 21625 h 1490220"/>
              <a:gd name="connsiteX14" fmla="*/ 806173 w 1373076"/>
              <a:gd name="connsiteY14" fmla="*/ 24970 h 1490220"/>
              <a:gd name="connsiteX15" fmla="*/ 814341 w 1373076"/>
              <a:gd name="connsiteY15" fmla="*/ 28626 h 1490220"/>
              <a:gd name="connsiteX16" fmla="*/ 822275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1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9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8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6 w 1373076"/>
              <a:gd name="connsiteY67" fmla="*/ 454269 h 1490220"/>
              <a:gd name="connsiteX68" fmla="*/ 1366932 w 1373076"/>
              <a:gd name="connsiteY68" fmla="*/ 461348 h 1490220"/>
              <a:gd name="connsiteX69" fmla="*/ 1368332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9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7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4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9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9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4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8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6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5 w 1373076"/>
              <a:gd name="connsiteY186" fmla="*/ 1472485 h 1490220"/>
              <a:gd name="connsiteX187" fmla="*/ 779803 w 1373076"/>
              <a:gd name="connsiteY187" fmla="*/ 1475441 h 1490220"/>
              <a:gd name="connsiteX188" fmla="*/ 771559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3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1 w 1373076"/>
              <a:gd name="connsiteY220" fmla="*/ 1421146 h 1490220"/>
              <a:gd name="connsiteX221" fmla="*/ 470994 w 1373076"/>
              <a:gd name="connsiteY221" fmla="*/ 1413290 h 1490220"/>
              <a:gd name="connsiteX222" fmla="*/ 457225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1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7 w 1373076"/>
              <a:gd name="connsiteY248" fmla="*/ 1191368 h 1490220"/>
              <a:gd name="connsiteX249" fmla="*/ 100188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8 w 1373076"/>
              <a:gd name="connsiteY253" fmla="*/ 1183978 h 1490220"/>
              <a:gd name="connsiteX254" fmla="*/ 90388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8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1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6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6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10 w 1373076"/>
              <a:gd name="connsiteY365" fmla="*/ 313244 h 1490220"/>
              <a:gd name="connsiteX366" fmla="*/ 86421 w 1373076"/>
              <a:gd name="connsiteY366" fmla="*/ 312077 h 1490220"/>
              <a:gd name="connsiteX367" fmla="*/ 87821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7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6 w 1373076"/>
              <a:gd name="connsiteY378" fmla="*/ 259416 h 1490220"/>
              <a:gd name="connsiteX379" fmla="*/ 162261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3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6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8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8" y="156"/>
                </a:lnTo>
                <a:lnTo>
                  <a:pt x="704740" y="545"/>
                </a:lnTo>
                <a:lnTo>
                  <a:pt x="713375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5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5" y="21625"/>
                </a:lnTo>
                <a:lnTo>
                  <a:pt x="806173" y="24970"/>
                </a:lnTo>
                <a:lnTo>
                  <a:pt x="814341" y="28626"/>
                </a:lnTo>
                <a:lnTo>
                  <a:pt x="822275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1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9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8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6" y="454269"/>
                </a:lnTo>
                <a:lnTo>
                  <a:pt x="1366932" y="461348"/>
                </a:lnTo>
                <a:lnTo>
                  <a:pt x="1368332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9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7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4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9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9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4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8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6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5" y="1472485"/>
                </a:lnTo>
                <a:lnTo>
                  <a:pt x="779803" y="1475441"/>
                </a:lnTo>
                <a:lnTo>
                  <a:pt x="771559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3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1" y="1421146"/>
                </a:lnTo>
                <a:lnTo>
                  <a:pt x="470994" y="1413290"/>
                </a:lnTo>
                <a:lnTo>
                  <a:pt x="457225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1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7" y="1191368"/>
                </a:lnTo>
                <a:lnTo>
                  <a:pt x="100188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8" y="1183978"/>
                </a:lnTo>
                <a:lnTo>
                  <a:pt x="90388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8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1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6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6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10" y="313244"/>
                </a:lnTo>
                <a:lnTo>
                  <a:pt x="86421" y="312077"/>
                </a:lnTo>
                <a:lnTo>
                  <a:pt x="87821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7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6" y="259416"/>
                </a:lnTo>
                <a:lnTo>
                  <a:pt x="162261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3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6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8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1">
                <a:shade val="50000"/>
              </a:schemeClr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156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4B5DE3-F752-4BE2-BAB5-72D89EC45D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54195" y="628650"/>
            <a:ext cx="3405404" cy="6229349"/>
          </a:xfrm>
          <a:custGeom>
            <a:avLst/>
            <a:gdLst>
              <a:gd name="connsiteX0" fmla="*/ 0 w 3405404"/>
              <a:gd name="connsiteY0" fmla="*/ 0 h 6229349"/>
              <a:gd name="connsiteX1" fmla="*/ 3405404 w 3405404"/>
              <a:gd name="connsiteY1" fmla="*/ 0 h 6229349"/>
              <a:gd name="connsiteX2" fmla="*/ 3405404 w 3405404"/>
              <a:gd name="connsiteY2" fmla="*/ 6229349 h 6229349"/>
              <a:gd name="connsiteX3" fmla="*/ 0 w 3405404"/>
              <a:gd name="connsiteY3" fmla="*/ 6229349 h 62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5404" h="6229349">
                <a:moveTo>
                  <a:pt x="0" y="0"/>
                </a:moveTo>
                <a:lnTo>
                  <a:pt x="3405404" y="0"/>
                </a:lnTo>
                <a:lnTo>
                  <a:pt x="3405404" y="6229349"/>
                </a:lnTo>
                <a:lnTo>
                  <a:pt x="0" y="6229349"/>
                </a:lnTo>
                <a:close/>
              </a:path>
            </a:pathLst>
          </a:custGeom>
          <a:noFill/>
          <a:effectLst>
            <a:outerShdw blurRad="4445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5670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D577812-661B-44D9-98E9-C9D9DE432501}"/>
              </a:ext>
            </a:extLst>
          </p:cNvPr>
          <p:cNvSpPr/>
          <p:nvPr userDrawn="1"/>
        </p:nvSpPr>
        <p:spPr>
          <a:xfrm>
            <a:off x="0" y="2073017"/>
            <a:ext cx="5524500" cy="4784983"/>
          </a:xfrm>
          <a:custGeom>
            <a:avLst/>
            <a:gdLst>
              <a:gd name="connsiteX0" fmla="*/ 2115348 w 5410567"/>
              <a:gd name="connsiteY0" fmla="*/ 0 h 4686301"/>
              <a:gd name="connsiteX1" fmla="*/ 5410567 w 5410567"/>
              <a:gd name="connsiteY1" fmla="*/ 3295219 h 4686301"/>
              <a:gd name="connsiteX2" fmla="*/ 5151613 w 5410567"/>
              <a:gd name="connsiteY2" fmla="*/ 4577867 h 4686301"/>
              <a:gd name="connsiteX3" fmla="*/ 5099377 w 5410567"/>
              <a:gd name="connsiteY3" fmla="*/ 4686301 h 4686301"/>
              <a:gd name="connsiteX4" fmla="*/ 0 w 5410567"/>
              <a:gd name="connsiteY4" fmla="*/ 4686301 h 4686301"/>
              <a:gd name="connsiteX5" fmla="*/ 0 w 5410567"/>
              <a:gd name="connsiteY5" fmla="*/ 769994 h 4686301"/>
              <a:gd name="connsiteX6" fmla="*/ 19283 w 5410567"/>
              <a:gd name="connsiteY6" fmla="*/ 752468 h 4686301"/>
              <a:gd name="connsiteX7" fmla="*/ 2115348 w 5410567"/>
              <a:gd name="connsiteY7" fmla="*/ 0 h 468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0567" h="4686301">
                <a:moveTo>
                  <a:pt x="2115348" y="0"/>
                </a:moveTo>
                <a:cubicBezTo>
                  <a:pt x="3935247" y="0"/>
                  <a:pt x="5410567" y="1475320"/>
                  <a:pt x="5410567" y="3295219"/>
                </a:cubicBezTo>
                <a:cubicBezTo>
                  <a:pt x="5410567" y="3750194"/>
                  <a:pt x="5318360" y="4183633"/>
                  <a:pt x="5151613" y="4577867"/>
                </a:cubicBezTo>
                <a:lnTo>
                  <a:pt x="5099377" y="4686301"/>
                </a:lnTo>
                <a:lnTo>
                  <a:pt x="0" y="4686301"/>
                </a:lnTo>
                <a:lnTo>
                  <a:pt x="0" y="769994"/>
                </a:lnTo>
                <a:lnTo>
                  <a:pt x="19283" y="752468"/>
                </a:lnTo>
                <a:cubicBezTo>
                  <a:pt x="588891" y="282386"/>
                  <a:pt x="1319143" y="0"/>
                  <a:pt x="211534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614677-F9FC-4FD9-BFB6-D977674339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359" y="1028334"/>
            <a:ext cx="3885853" cy="5829666"/>
          </a:xfrm>
          <a:custGeom>
            <a:avLst/>
            <a:gdLst>
              <a:gd name="connsiteX0" fmla="*/ 0 w 3885853"/>
              <a:gd name="connsiteY0" fmla="*/ 0 h 5829666"/>
              <a:gd name="connsiteX1" fmla="*/ 3885853 w 3885853"/>
              <a:gd name="connsiteY1" fmla="*/ 0 h 5829666"/>
              <a:gd name="connsiteX2" fmla="*/ 3885853 w 3885853"/>
              <a:gd name="connsiteY2" fmla="*/ 5829666 h 5829666"/>
              <a:gd name="connsiteX3" fmla="*/ 0 w 3885853"/>
              <a:gd name="connsiteY3" fmla="*/ 5829666 h 58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853" h="5829666">
                <a:moveTo>
                  <a:pt x="0" y="0"/>
                </a:moveTo>
                <a:lnTo>
                  <a:pt x="3885853" y="0"/>
                </a:lnTo>
                <a:lnTo>
                  <a:pt x="3885853" y="5829666"/>
                </a:lnTo>
                <a:lnTo>
                  <a:pt x="0" y="5829666"/>
                </a:lnTo>
                <a:close/>
              </a:path>
            </a:pathLst>
          </a:custGeom>
          <a:noFill/>
          <a:effectLst>
            <a:outerShdw blurRad="3175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016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68DE2A5-56AD-4C49-9818-21D6288D85BB}"/>
              </a:ext>
            </a:extLst>
          </p:cNvPr>
          <p:cNvSpPr/>
          <p:nvPr userDrawn="1"/>
        </p:nvSpPr>
        <p:spPr>
          <a:xfrm flipH="1">
            <a:off x="2419352" y="2495550"/>
            <a:ext cx="3600448" cy="36004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5AC43-E0F5-468E-8604-A8F694CEEDD1}"/>
              </a:ext>
            </a:extLst>
          </p:cNvPr>
          <p:cNvSpPr/>
          <p:nvPr userDrawn="1"/>
        </p:nvSpPr>
        <p:spPr>
          <a:xfrm flipH="1">
            <a:off x="1181102" y="21336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74CB97-A883-4A8B-92F0-CC372BCE3A9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65842" y="507378"/>
            <a:ext cx="6154057" cy="6350623"/>
          </a:xfrm>
          <a:custGeom>
            <a:avLst/>
            <a:gdLst>
              <a:gd name="connsiteX0" fmla="*/ 0 w 5907314"/>
              <a:gd name="connsiteY0" fmla="*/ 0 h 6095999"/>
              <a:gd name="connsiteX1" fmla="*/ 5907314 w 5907314"/>
              <a:gd name="connsiteY1" fmla="*/ 0 h 6095999"/>
              <a:gd name="connsiteX2" fmla="*/ 5907314 w 5907314"/>
              <a:gd name="connsiteY2" fmla="*/ 6095999 h 6095999"/>
              <a:gd name="connsiteX3" fmla="*/ 0 w 5907314"/>
              <a:gd name="connsiteY3" fmla="*/ 6095999 h 60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314" h="6095999">
                <a:moveTo>
                  <a:pt x="0" y="0"/>
                </a:moveTo>
                <a:lnTo>
                  <a:pt x="5907314" y="0"/>
                </a:lnTo>
                <a:lnTo>
                  <a:pt x="5907314" y="6095999"/>
                </a:lnTo>
                <a:lnTo>
                  <a:pt x="0" y="6095999"/>
                </a:lnTo>
                <a:close/>
              </a:path>
            </a:pathLst>
          </a:custGeom>
          <a:noFill/>
          <a:effectLst>
            <a:outerShdw blurRad="3175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0889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8AC4296-15A9-45AD-8432-F9EF26CB49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38800" y="0"/>
            <a:ext cx="6553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092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D55B851-8113-4942-B8B0-263E981E8C7A}"/>
              </a:ext>
            </a:extLst>
          </p:cNvPr>
          <p:cNvSpPr/>
          <p:nvPr userDrawn="1"/>
        </p:nvSpPr>
        <p:spPr>
          <a:xfrm>
            <a:off x="896354" y="890155"/>
            <a:ext cx="4678536" cy="5077690"/>
          </a:xfrm>
          <a:custGeom>
            <a:avLst/>
            <a:gdLst>
              <a:gd name="connsiteX0" fmla="*/ 3819289 w 7629070"/>
              <a:gd name="connsiteY0" fmla="*/ 0 h 8279952"/>
              <a:gd name="connsiteX1" fmla="*/ 3867264 w 7629070"/>
              <a:gd name="connsiteY1" fmla="*/ 866 h 8279952"/>
              <a:gd name="connsiteX2" fmla="*/ 3915668 w 7629070"/>
              <a:gd name="connsiteY2" fmla="*/ 3026 h 8279952"/>
              <a:gd name="connsiteX3" fmla="*/ 3963642 w 7629070"/>
              <a:gd name="connsiteY3" fmla="*/ 6916 h 8279952"/>
              <a:gd name="connsiteX4" fmla="*/ 4011183 w 7629070"/>
              <a:gd name="connsiteY4" fmla="*/ 12103 h 8279952"/>
              <a:gd name="connsiteX5" fmla="*/ 4059589 w 7629070"/>
              <a:gd name="connsiteY5" fmla="*/ 18585 h 8279952"/>
              <a:gd name="connsiteX6" fmla="*/ 4107129 w 7629070"/>
              <a:gd name="connsiteY6" fmla="*/ 26364 h 8279952"/>
              <a:gd name="connsiteX7" fmla="*/ 4154238 w 7629070"/>
              <a:gd name="connsiteY7" fmla="*/ 35872 h 8279952"/>
              <a:gd name="connsiteX8" fmla="*/ 4201781 w 7629070"/>
              <a:gd name="connsiteY8" fmla="*/ 46246 h 8279952"/>
              <a:gd name="connsiteX9" fmla="*/ 4248890 w 7629070"/>
              <a:gd name="connsiteY9" fmla="*/ 57914 h 8279952"/>
              <a:gd name="connsiteX10" fmla="*/ 4295567 w 7629070"/>
              <a:gd name="connsiteY10" fmla="*/ 71312 h 8279952"/>
              <a:gd name="connsiteX11" fmla="*/ 4342242 w 7629070"/>
              <a:gd name="connsiteY11" fmla="*/ 86439 h 8279952"/>
              <a:gd name="connsiteX12" fmla="*/ 4388488 w 7629070"/>
              <a:gd name="connsiteY12" fmla="*/ 102431 h 8279952"/>
              <a:gd name="connsiteX13" fmla="*/ 4433868 w 7629070"/>
              <a:gd name="connsiteY13" fmla="*/ 120150 h 8279952"/>
              <a:gd name="connsiteX14" fmla="*/ 4479248 w 7629070"/>
              <a:gd name="connsiteY14" fmla="*/ 138734 h 8279952"/>
              <a:gd name="connsiteX15" fmla="*/ 4524628 w 7629070"/>
              <a:gd name="connsiteY15" fmla="*/ 159048 h 8279952"/>
              <a:gd name="connsiteX16" fmla="*/ 4568712 w 7629070"/>
              <a:gd name="connsiteY16" fmla="*/ 180657 h 8279952"/>
              <a:gd name="connsiteX17" fmla="*/ 6139734 w 7629070"/>
              <a:gd name="connsiteY17" fmla="*/ 1086533 h 8279952"/>
              <a:gd name="connsiteX18" fmla="*/ 6156589 w 7629070"/>
              <a:gd name="connsiteY18" fmla="*/ 1096473 h 8279952"/>
              <a:gd name="connsiteX19" fmla="*/ 6173445 w 7629070"/>
              <a:gd name="connsiteY19" fmla="*/ 1105983 h 8279952"/>
              <a:gd name="connsiteX20" fmla="*/ 6190301 w 7629070"/>
              <a:gd name="connsiteY20" fmla="*/ 1115923 h 8279952"/>
              <a:gd name="connsiteX21" fmla="*/ 6207588 w 7629070"/>
              <a:gd name="connsiteY21" fmla="*/ 1124999 h 8279952"/>
              <a:gd name="connsiteX22" fmla="*/ 6224012 w 7629070"/>
              <a:gd name="connsiteY22" fmla="*/ 1134507 h 8279952"/>
              <a:gd name="connsiteX23" fmla="*/ 6241299 w 7629070"/>
              <a:gd name="connsiteY23" fmla="*/ 1143150 h 8279952"/>
              <a:gd name="connsiteX24" fmla="*/ 6257289 w 7629070"/>
              <a:gd name="connsiteY24" fmla="*/ 1152658 h 8279952"/>
              <a:gd name="connsiteX25" fmla="*/ 6273281 w 7629070"/>
              <a:gd name="connsiteY25" fmla="*/ 1161303 h 8279952"/>
              <a:gd name="connsiteX26" fmla="*/ 6929782 w 7629070"/>
              <a:gd name="connsiteY26" fmla="*/ 1547684 h 8279952"/>
              <a:gd name="connsiteX27" fmla="*/ 6947503 w 7629070"/>
              <a:gd name="connsiteY27" fmla="*/ 1559785 h 8279952"/>
              <a:gd name="connsiteX28" fmla="*/ 6963061 w 7629070"/>
              <a:gd name="connsiteY28" fmla="*/ 1571454 h 8279952"/>
              <a:gd name="connsiteX29" fmla="*/ 6976891 w 7629070"/>
              <a:gd name="connsiteY29" fmla="*/ 1582691 h 8279952"/>
              <a:gd name="connsiteX30" fmla="*/ 6989857 w 7629070"/>
              <a:gd name="connsiteY30" fmla="*/ 1593064 h 8279952"/>
              <a:gd name="connsiteX31" fmla="*/ 7012331 w 7629070"/>
              <a:gd name="connsiteY31" fmla="*/ 1611649 h 8279952"/>
              <a:gd name="connsiteX32" fmla="*/ 7030915 w 7629070"/>
              <a:gd name="connsiteY32" fmla="*/ 1628936 h 8279952"/>
              <a:gd name="connsiteX33" fmla="*/ 7048203 w 7629070"/>
              <a:gd name="connsiteY33" fmla="*/ 1644926 h 8279952"/>
              <a:gd name="connsiteX34" fmla="*/ 7064195 w 7629070"/>
              <a:gd name="connsiteY34" fmla="*/ 1660487 h 8279952"/>
              <a:gd name="connsiteX35" fmla="*/ 7072406 w 7629070"/>
              <a:gd name="connsiteY35" fmla="*/ 1667832 h 8279952"/>
              <a:gd name="connsiteX36" fmla="*/ 7081051 w 7629070"/>
              <a:gd name="connsiteY36" fmla="*/ 1675613 h 8279952"/>
              <a:gd name="connsiteX37" fmla="*/ 7090125 w 7629070"/>
              <a:gd name="connsiteY37" fmla="*/ 1683392 h 8279952"/>
              <a:gd name="connsiteX38" fmla="*/ 7099633 w 7629070"/>
              <a:gd name="connsiteY38" fmla="*/ 1691172 h 8279952"/>
              <a:gd name="connsiteX39" fmla="*/ 7115193 w 7629070"/>
              <a:gd name="connsiteY39" fmla="*/ 1701977 h 8279952"/>
              <a:gd name="connsiteX40" fmla="*/ 7125565 w 7629070"/>
              <a:gd name="connsiteY40" fmla="*/ 1709324 h 8279952"/>
              <a:gd name="connsiteX41" fmla="*/ 7130752 w 7629070"/>
              <a:gd name="connsiteY41" fmla="*/ 1713646 h 8279952"/>
              <a:gd name="connsiteX42" fmla="*/ 7135939 w 7629070"/>
              <a:gd name="connsiteY42" fmla="*/ 1717967 h 8279952"/>
              <a:gd name="connsiteX43" fmla="*/ 7142421 w 7629070"/>
              <a:gd name="connsiteY43" fmla="*/ 1723586 h 8279952"/>
              <a:gd name="connsiteX44" fmla="*/ 7150200 w 7629070"/>
              <a:gd name="connsiteY44" fmla="*/ 1732230 h 8279952"/>
              <a:gd name="connsiteX45" fmla="*/ 7176997 w 7629070"/>
              <a:gd name="connsiteY45" fmla="*/ 1762052 h 8279952"/>
              <a:gd name="connsiteX46" fmla="*/ 7203361 w 7629070"/>
              <a:gd name="connsiteY46" fmla="*/ 1792737 h 8279952"/>
              <a:gd name="connsiteX47" fmla="*/ 7228859 w 7629070"/>
              <a:gd name="connsiteY47" fmla="*/ 1822990 h 8279952"/>
              <a:gd name="connsiteX48" fmla="*/ 7253927 w 7629070"/>
              <a:gd name="connsiteY48" fmla="*/ 1854109 h 8279952"/>
              <a:gd name="connsiteX49" fmla="*/ 7278563 w 7629070"/>
              <a:gd name="connsiteY49" fmla="*/ 1885658 h 8279952"/>
              <a:gd name="connsiteX50" fmla="*/ 7302332 w 7629070"/>
              <a:gd name="connsiteY50" fmla="*/ 1917640 h 8279952"/>
              <a:gd name="connsiteX51" fmla="*/ 7325237 w 7629070"/>
              <a:gd name="connsiteY51" fmla="*/ 1950056 h 8279952"/>
              <a:gd name="connsiteX52" fmla="*/ 7347280 w 7629070"/>
              <a:gd name="connsiteY52" fmla="*/ 1982901 h 8279952"/>
              <a:gd name="connsiteX53" fmla="*/ 7368891 w 7629070"/>
              <a:gd name="connsiteY53" fmla="*/ 2016181 h 8279952"/>
              <a:gd name="connsiteX54" fmla="*/ 7389636 w 7629070"/>
              <a:gd name="connsiteY54" fmla="*/ 2049460 h 8279952"/>
              <a:gd name="connsiteX55" fmla="*/ 7409949 w 7629070"/>
              <a:gd name="connsiteY55" fmla="*/ 2083603 h 8279952"/>
              <a:gd name="connsiteX56" fmla="*/ 7428965 w 7629070"/>
              <a:gd name="connsiteY56" fmla="*/ 2117746 h 8279952"/>
              <a:gd name="connsiteX57" fmla="*/ 7447982 w 7629070"/>
              <a:gd name="connsiteY57" fmla="*/ 2152753 h 8279952"/>
              <a:gd name="connsiteX58" fmla="*/ 7465269 w 7629070"/>
              <a:gd name="connsiteY58" fmla="*/ 2188193 h 8279952"/>
              <a:gd name="connsiteX59" fmla="*/ 7482557 w 7629070"/>
              <a:gd name="connsiteY59" fmla="*/ 2223633 h 8279952"/>
              <a:gd name="connsiteX60" fmla="*/ 7498549 w 7629070"/>
              <a:gd name="connsiteY60" fmla="*/ 2259505 h 8279952"/>
              <a:gd name="connsiteX61" fmla="*/ 7513675 w 7629070"/>
              <a:gd name="connsiteY61" fmla="*/ 2296242 h 8279952"/>
              <a:gd name="connsiteX62" fmla="*/ 7527937 w 7629070"/>
              <a:gd name="connsiteY62" fmla="*/ 2332977 h 8279952"/>
              <a:gd name="connsiteX63" fmla="*/ 7541768 w 7629070"/>
              <a:gd name="connsiteY63" fmla="*/ 2370146 h 8279952"/>
              <a:gd name="connsiteX64" fmla="*/ 7553869 w 7629070"/>
              <a:gd name="connsiteY64" fmla="*/ 2407747 h 8279952"/>
              <a:gd name="connsiteX65" fmla="*/ 7565971 w 7629070"/>
              <a:gd name="connsiteY65" fmla="*/ 2446213 h 8279952"/>
              <a:gd name="connsiteX66" fmla="*/ 7576343 w 7629070"/>
              <a:gd name="connsiteY66" fmla="*/ 2485109 h 8279952"/>
              <a:gd name="connsiteX67" fmla="*/ 7586283 w 7629070"/>
              <a:gd name="connsiteY67" fmla="*/ 2524007 h 8279952"/>
              <a:gd name="connsiteX68" fmla="*/ 7594927 w 7629070"/>
              <a:gd name="connsiteY68" fmla="*/ 2563337 h 8279952"/>
              <a:gd name="connsiteX69" fmla="*/ 7602707 w 7629070"/>
              <a:gd name="connsiteY69" fmla="*/ 2603530 h 8279952"/>
              <a:gd name="connsiteX70" fmla="*/ 7610053 w 7629070"/>
              <a:gd name="connsiteY70" fmla="*/ 2643725 h 8279952"/>
              <a:gd name="connsiteX71" fmla="*/ 7615673 w 7629070"/>
              <a:gd name="connsiteY71" fmla="*/ 2684784 h 8279952"/>
              <a:gd name="connsiteX72" fmla="*/ 7620427 w 7629070"/>
              <a:gd name="connsiteY72" fmla="*/ 2725841 h 8279952"/>
              <a:gd name="connsiteX73" fmla="*/ 7624317 w 7629070"/>
              <a:gd name="connsiteY73" fmla="*/ 2767765 h 8279952"/>
              <a:gd name="connsiteX74" fmla="*/ 7626909 w 7629070"/>
              <a:gd name="connsiteY74" fmla="*/ 2809687 h 8279952"/>
              <a:gd name="connsiteX75" fmla="*/ 7628638 w 7629070"/>
              <a:gd name="connsiteY75" fmla="*/ 2852475 h 8279952"/>
              <a:gd name="connsiteX76" fmla="*/ 7629070 w 7629070"/>
              <a:gd name="connsiteY76" fmla="*/ 2895260 h 8279952"/>
              <a:gd name="connsiteX77" fmla="*/ 7629070 w 7629070"/>
              <a:gd name="connsiteY77" fmla="*/ 5384692 h 8279952"/>
              <a:gd name="connsiteX78" fmla="*/ 7628638 w 7629070"/>
              <a:gd name="connsiteY78" fmla="*/ 5418835 h 8279952"/>
              <a:gd name="connsiteX79" fmla="*/ 7626909 w 7629070"/>
              <a:gd name="connsiteY79" fmla="*/ 5453410 h 8279952"/>
              <a:gd name="connsiteX80" fmla="*/ 7624749 w 7629070"/>
              <a:gd name="connsiteY80" fmla="*/ 5488418 h 8279952"/>
              <a:gd name="connsiteX81" fmla="*/ 7621723 w 7629070"/>
              <a:gd name="connsiteY81" fmla="*/ 5523858 h 8279952"/>
              <a:gd name="connsiteX82" fmla="*/ 7617833 w 7629070"/>
              <a:gd name="connsiteY82" fmla="*/ 5560162 h 8279952"/>
              <a:gd name="connsiteX83" fmla="*/ 7612646 w 7629070"/>
              <a:gd name="connsiteY83" fmla="*/ 5595602 h 8279952"/>
              <a:gd name="connsiteX84" fmla="*/ 7606596 w 7629070"/>
              <a:gd name="connsiteY84" fmla="*/ 5632339 h 8279952"/>
              <a:gd name="connsiteX85" fmla="*/ 7600114 w 7629070"/>
              <a:gd name="connsiteY85" fmla="*/ 5668643 h 8279952"/>
              <a:gd name="connsiteX86" fmla="*/ 7592335 w 7629070"/>
              <a:gd name="connsiteY86" fmla="*/ 5705378 h 8279952"/>
              <a:gd name="connsiteX87" fmla="*/ 7584122 w 7629070"/>
              <a:gd name="connsiteY87" fmla="*/ 5742116 h 8279952"/>
              <a:gd name="connsiteX88" fmla="*/ 7575045 w 7629070"/>
              <a:gd name="connsiteY88" fmla="*/ 5778853 h 8279952"/>
              <a:gd name="connsiteX89" fmla="*/ 7565537 w 7629070"/>
              <a:gd name="connsiteY89" fmla="*/ 5815588 h 8279952"/>
              <a:gd name="connsiteX90" fmla="*/ 7554300 w 7629070"/>
              <a:gd name="connsiteY90" fmla="*/ 5852326 h 8279952"/>
              <a:gd name="connsiteX91" fmla="*/ 7543063 w 7629070"/>
              <a:gd name="connsiteY91" fmla="*/ 5888629 h 8279952"/>
              <a:gd name="connsiteX92" fmla="*/ 7531395 w 7629070"/>
              <a:gd name="connsiteY92" fmla="*/ 5924933 h 8279952"/>
              <a:gd name="connsiteX93" fmla="*/ 7518860 w 7629070"/>
              <a:gd name="connsiteY93" fmla="*/ 5960373 h 8279952"/>
              <a:gd name="connsiteX94" fmla="*/ 7505463 w 7629070"/>
              <a:gd name="connsiteY94" fmla="*/ 5996245 h 8279952"/>
              <a:gd name="connsiteX95" fmla="*/ 7491201 w 7629070"/>
              <a:gd name="connsiteY95" fmla="*/ 6031253 h 8279952"/>
              <a:gd name="connsiteX96" fmla="*/ 7476506 w 7629070"/>
              <a:gd name="connsiteY96" fmla="*/ 6066260 h 8279952"/>
              <a:gd name="connsiteX97" fmla="*/ 7461379 w 7629070"/>
              <a:gd name="connsiteY97" fmla="*/ 6100404 h 8279952"/>
              <a:gd name="connsiteX98" fmla="*/ 7445387 w 7629070"/>
              <a:gd name="connsiteY98" fmla="*/ 6133682 h 8279952"/>
              <a:gd name="connsiteX99" fmla="*/ 7428532 w 7629070"/>
              <a:gd name="connsiteY99" fmla="*/ 6166961 h 8279952"/>
              <a:gd name="connsiteX100" fmla="*/ 7411677 w 7629070"/>
              <a:gd name="connsiteY100" fmla="*/ 6198944 h 8279952"/>
              <a:gd name="connsiteX101" fmla="*/ 7393957 w 7629070"/>
              <a:gd name="connsiteY101" fmla="*/ 6230494 h 8279952"/>
              <a:gd name="connsiteX102" fmla="*/ 7375805 w 7629070"/>
              <a:gd name="connsiteY102" fmla="*/ 6261611 h 8279952"/>
              <a:gd name="connsiteX103" fmla="*/ 7357220 w 7629070"/>
              <a:gd name="connsiteY103" fmla="*/ 6291864 h 8279952"/>
              <a:gd name="connsiteX104" fmla="*/ 7337340 w 7629070"/>
              <a:gd name="connsiteY104" fmla="*/ 6320822 h 8279952"/>
              <a:gd name="connsiteX105" fmla="*/ 7317892 w 7629070"/>
              <a:gd name="connsiteY105" fmla="*/ 6348483 h 8279952"/>
              <a:gd name="connsiteX106" fmla="*/ 7297579 w 7629070"/>
              <a:gd name="connsiteY106" fmla="*/ 6375710 h 8279952"/>
              <a:gd name="connsiteX107" fmla="*/ 7277265 w 7629070"/>
              <a:gd name="connsiteY107" fmla="*/ 6401642 h 8279952"/>
              <a:gd name="connsiteX108" fmla="*/ 7256089 w 7629070"/>
              <a:gd name="connsiteY108" fmla="*/ 6426277 h 8279952"/>
              <a:gd name="connsiteX109" fmla="*/ 7234477 w 7629070"/>
              <a:gd name="connsiteY109" fmla="*/ 6450048 h 8279952"/>
              <a:gd name="connsiteX110" fmla="*/ 7220648 w 7629070"/>
              <a:gd name="connsiteY110" fmla="*/ 6463878 h 8279952"/>
              <a:gd name="connsiteX111" fmla="*/ 7208546 w 7629070"/>
              <a:gd name="connsiteY111" fmla="*/ 6475978 h 8279952"/>
              <a:gd name="connsiteX112" fmla="*/ 7202495 w 7629070"/>
              <a:gd name="connsiteY112" fmla="*/ 6482031 h 8279952"/>
              <a:gd name="connsiteX113" fmla="*/ 7196445 w 7629070"/>
              <a:gd name="connsiteY113" fmla="*/ 6488513 h 8279952"/>
              <a:gd name="connsiteX114" fmla="*/ 7190395 w 7629070"/>
              <a:gd name="connsiteY114" fmla="*/ 6494997 h 8279952"/>
              <a:gd name="connsiteX115" fmla="*/ 7183911 w 7629070"/>
              <a:gd name="connsiteY115" fmla="*/ 6503208 h 8279952"/>
              <a:gd name="connsiteX116" fmla="*/ 7160573 w 7629070"/>
              <a:gd name="connsiteY116" fmla="*/ 6532164 h 8279952"/>
              <a:gd name="connsiteX117" fmla="*/ 7145447 w 7629070"/>
              <a:gd name="connsiteY117" fmla="*/ 6550317 h 8279952"/>
              <a:gd name="connsiteX118" fmla="*/ 7139828 w 7629070"/>
              <a:gd name="connsiteY118" fmla="*/ 6556367 h 8279952"/>
              <a:gd name="connsiteX119" fmla="*/ 7135507 w 7629070"/>
              <a:gd name="connsiteY119" fmla="*/ 6560256 h 8279952"/>
              <a:gd name="connsiteX120" fmla="*/ 7132049 w 7629070"/>
              <a:gd name="connsiteY120" fmla="*/ 6563282 h 8279952"/>
              <a:gd name="connsiteX121" fmla="*/ 7129023 w 7629070"/>
              <a:gd name="connsiteY121" fmla="*/ 6565443 h 8279952"/>
              <a:gd name="connsiteX122" fmla="*/ 7122973 w 7629070"/>
              <a:gd name="connsiteY122" fmla="*/ 6568901 h 8279952"/>
              <a:gd name="connsiteX123" fmla="*/ 7115193 w 7629070"/>
              <a:gd name="connsiteY123" fmla="*/ 6573654 h 8279952"/>
              <a:gd name="connsiteX124" fmla="*/ 7110007 w 7629070"/>
              <a:gd name="connsiteY124" fmla="*/ 6577977 h 8279952"/>
              <a:gd name="connsiteX125" fmla="*/ 7103525 w 7629070"/>
              <a:gd name="connsiteY125" fmla="*/ 6583162 h 8279952"/>
              <a:gd name="connsiteX126" fmla="*/ 7094448 w 7629070"/>
              <a:gd name="connsiteY126" fmla="*/ 6590510 h 8279952"/>
              <a:gd name="connsiteX127" fmla="*/ 7084075 w 7629070"/>
              <a:gd name="connsiteY127" fmla="*/ 6599586 h 8279952"/>
              <a:gd name="connsiteX128" fmla="*/ 7064627 w 7629070"/>
              <a:gd name="connsiteY128" fmla="*/ 6617739 h 8279952"/>
              <a:gd name="connsiteX129" fmla="*/ 7044745 w 7629070"/>
              <a:gd name="connsiteY129" fmla="*/ 6635458 h 8279952"/>
              <a:gd name="connsiteX130" fmla="*/ 7025297 w 7629070"/>
              <a:gd name="connsiteY130" fmla="*/ 6652314 h 8279952"/>
              <a:gd name="connsiteX131" fmla="*/ 7004983 w 7629070"/>
              <a:gd name="connsiteY131" fmla="*/ 6669601 h 8279952"/>
              <a:gd name="connsiteX132" fmla="*/ 6984670 w 7629070"/>
              <a:gd name="connsiteY132" fmla="*/ 6686025 h 8279952"/>
              <a:gd name="connsiteX133" fmla="*/ 6964790 w 7629070"/>
              <a:gd name="connsiteY133" fmla="*/ 6702017 h 8279952"/>
              <a:gd name="connsiteX134" fmla="*/ 6944477 w 7629070"/>
              <a:gd name="connsiteY134" fmla="*/ 6718007 h 8279952"/>
              <a:gd name="connsiteX135" fmla="*/ 6923731 w 7629070"/>
              <a:gd name="connsiteY135" fmla="*/ 6733565 h 8279952"/>
              <a:gd name="connsiteX136" fmla="*/ 6902987 w 7629070"/>
              <a:gd name="connsiteY136" fmla="*/ 6748692 h 8279952"/>
              <a:gd name="connsiteX137" fmla="*/ 6882241 w 7629070"/>
              <a:gd name="connsiteY137" fmla="*/ 6763821 h 8279952"/>
              <a:gd name="connsiteX138" fmla="*/ 6861496 w 7629070"/>
              <a:gd name="connsiteY138" fmla="*/ 6778514 h 8279952"/>
              <a:gd name="connsiteX139" fmla="*/ 6840751 w 7629070"/>
              <a:gd name="connsiteY139" fmla="*/ 6793209 h 8279952"/>
              <a:gd name="connsiteX140" fmla="*/ 6798395 w 7629070"/>
              <a:gd name="connsiteY140" fmla="*/ 6821733 h 8279952"/>
              <a:gd name="connsiteX141" fmla="*/ 6755607 w 7629070"/>
              <a:gd name="connsiteY141" fmla="*/ 6848962 h 8279952"/>
              <a:gd name="connsiteX142" fmla="*/ 6711957 w 7629070"/>
              <a:gd name="connsiteY142" fmla="*/ 6876189 h 8279952"/>
              <a:gd name="connsiteX143" fmla="*/ 6667873 w 7629070"/>
              <a:gd name="connsiteY143" fmla="*/ 6901689 h 8279952"/>
              <a:gd name="connsiteX144" fmla="*/ 6623357 w 7629070"/>
              <a:gd name="connsiteY144" fmla="*/ 6927621 h 8279952"/>
              <a:gd name="connsiteX145" fmla="*/ 6577977 w 7629070"/>
              <a:gd name="connsiteY145" fmla="*/ 6953120 h 8279952"/>
              <a:gd name="connsiteX146" fmla="*/ 6531732 w 7629070"/>
              <a:gd name="connsiteY146" fmla="*/ 6977755 h 8279952"/>
              <a:gd name="connsiteX147" fmla="*/ 6485055 w 7629070"/>
              <a:gd name="connsiteY147" fmla="*/ 7002823 h 8279952"/>
              <a:gd name="connsiteX148" fmla="*/ 6437945 w 7629070"/>
              <a:gd name="connsiteY148" fmla="*/ 7027458 h 8279952"/>
              <a:gd name="connsiteX149" fmla="*/ 6389973 w 7629070"/>
              <a:gd name="connsiteY149" fmla="*/ 7052524 h 8279952"/>
              <a:gd name="connsiteX150" fmla="*/ 5602086 w 7629070"/>
              <a:gd name="connsiteY150" fmla="*/ 7503302 h 8279952"/>
              <a:gd name="connsiteX151" fmla="*/ 5569238 w 7629070"/>
              <a:gd name="connsiteY151" fmla="*/ 7522750 h 8279952"/>
              <a:gd name="connsiteX152" fmla="*/ 5535959 w 7629070"/>
              <a:gd name="connsiteY152" fmla="*/ 7542200 h 8279952"/>
              <a:gd name="connsiteX153" fmla="*/ 5503113 w 7629070"/>
              <a:gd name="connsiteY153" fmla="*/ 7561216 h 8279952"/>
              <a:gd name="connsiteX154" fmla="*/ 5470699 w 7629070"/>
              <a:gd name="connsiteY154" fmla="*/ 7579801 h 8279952"/>
              <a:gd name="connsiteX155" fmla="*/ 5437852 w 7629070"/>
              <a:gd name="connsiteY155" fmla="*/ 7598385 h 8279952"/>
              <a:gd name="connsiteX156" fmla="*/ 5405869 w 7629070"/>
              <a:gd name="connsiteY156" fmla="*/ 7616968 h 8279952"/>
              <a:gd name="connsiteX157" fmla="*/ 5373887 w 7629070"/>
              <a:gd name="connsiteY157" fmla="*/ 7635552 h 8279952"/>
              <a:gd name="connsiteX158" fmla="*/ 5341905 w 7629070"/>
              <a:gd name="connsiteY158" fmla="*/ 7654137 h 8279952"/>
              <a:gd name="connsiteX159" fmla="*/ 5309491 w 7629070"/>
              <a:gd name="connsiteY159" fmla="*/ 7672721 h 8279952"/>
              <a:gd name="connsiteX160" fmla="*/ 5277509 w 7629070"/>
              <a:gd name="connsiteY160" fmla="*/ 7691738 h 8279952"/>
              <a:gd name="connsiteX161" fmla="*/ 5245526 w 7629070"/>
              <a:gd name="connsiteY161" fmla="*/ 7710322 h 8279952"/>
              <a:gd name="connsiteX162" fmla="*/ 5213112 w 7629070"/>
              <a:gd name="connsiteY162" fmla="*/ 7728907 h 8279952"/>
              <a:gd name="connsiteX163" fmla="*/ 5181130 w 7629070"/>
              <a:gd name="connsiteY163" fmla="*/ 7747923 h 8279952"/>
              <a:gd name="connsiteX164" fmla="*/ 5148714 w 7629070"/>
              <a:gd name="connsiteY164" fmla="*/ 7766939 h 8279952"/>
              <a:gd name="connsiteX165" fmla="*/ 5116300 w 7629070"/>
              <a:gd name="connsiteY165" fmla="*/ 7786389 h 8279952"/>
              <a:gd name="connsiteX166" fmla="*/ 5083886 w 7629070"/>
              <a:gd name="connsiteY166" fmla="*/ 7805837 h 8279952"/>
              <a:gd name="connsiteX167" fmla="*/ 5050607 w 7629070"/>
              <a:gd name="connsiteY167" fmla="*/ 7826150 h 8279952"/>
              <a:gd name="connsiteX168" fmla="*/ 5018193 w 7629070"/>
              <a:gd name="connsiteY168" fmla="*/ 7845599 h 8279952"/>
              <a:gd name="connsiteX169" fmla="*/ 4985779 w 7629070"/>
              <a:gd name="connsiteY169" fmla="*/ 7865047 h 8279952"/>
              <a:gd name="connsiteX170" fmla="*/ 4953797 w 7629070"/>
              <a:gd name="connsiteY170" fmla="*/ 7884065 h 8279952"/>
              <a:gd name="connsiteX171" fmla="*/ 4922246 w 7629070"/>
              <a:gd name="connsiteY171" fmla="*/ 7903081 h 8279952"/>
              <a:gd name="connsiteX172" fmla="*/ 4890696 w 7629070"/>
              <a:gd name="connsiteY172" fmla="*/ 7921665 h 8279952"/>
              <a:gd name="connsiteX173" fmla="*/ 4859145 w 7629070"/>
              <a:gd name="connsiteY173" fmla="*/ 7940682 h 8279952"/>
              <a:gd name="connsiteX174" fmla="*/ 4826731 w 7629070"/>
              <a:gd name="connsiteY174" fmla="*/ 7959266 h 8279952"/>
              <a:gd name="connsiteX175" fmla="*/ 4795181 w 7629070"/>
              <a:gd name="connsiteY175" fmla="*/ 7977417 h 8279952"/>
              <a:gd name="connsiteX176" fmla="*/ 4763198 w 7629070"/>
              <a:gd name="connsiteY176" fmla="*/ 7995138 h 8279952"/>
              <a:gd name="connsiteX177" fmla="*/ 4730784 w 7629070"/>
              <a:gd name="connsiteY177" fmla="*/ 8014154 h 8279952"/>
              <a:gd name="connsiteX178" fmla="*/ 4697505 w 7629070"/>
              <a:gd name="connsiteY178" fmla="*/ 8031442 h 8279952"/>
              <a:gd name="connsiteX179" fmla="*/ 4664227 w 7629070"/>
              <a:gd name="connsiteY179" fmla="*/ 8049594 h 8279952"/>
              <a:gd name="connsiteX180" fmla="*/ 4630084 w 7629070"/>
              <a:gd name="connsiteY180" fmla="*/ 8067745 h 8279952"/>
              <a:gd name="connsiteX181" fmla="*/ 4595508 w 7629070"/>
              <a:gd name="connsiteY181" fmla="*/ 8085898 h 8279952"/>
              <a:gd name="connsiteX182" fmla="*/ 4560068 w 7629070"/>
              <a:gd name="connsiteY182" fmla="*/ 8104051 h 8279952"/>
              <a:gd name="connsiteX183" fmla="*/ 4515553 w 7629070"/>
              <a:gd name="connsiteY183" fmla="*/ 8125660 h 8279952"/>
              <a:gd name="connsiteX184" fmla="*/ 4470605 w 7629070"/>
              <a:gd name="connsiteY184" fmla="*/ 8145973 h 8279952"/>
              <a:gd name="connsiteX185" fmla="*/ 4425225 w 7629070"/>
              <a:gd name="connsiteY185" fmla="*/ 8164557 h 8279952"/>
              <a:gd name="connsiteX186" fmla="*/ 4379411 w 7629070"/>
              <a:gd name="connsiteY186" fmla="*/ 8181413 h 8279952"/>
              <a:gd name="connsiteX187" fmla="*/ 4332734 w 7629070"/>
              <a:gd name="connsiteY187" fmla="*/ 8197837 h 8279952"/>
              <a:gd name="connsiteX188" fmla="*/ 4286922 w 7629070"/>
              <a:gd name="connsiteY188" fmla="*/ 8212098 h 8279952"/>
              <a:gd name="connsiteX189" fmla="*/ 4239814 w 7629070"/>
              <a:gd name="connsiteY189" fmla="*/ 8225064 h 8279952"/>
              <a:gd name="connsiteX190" fmla="*/ 4192705 w 7629070"/>
              <a:gd name="connsiteY190" fmla="*/ 8237165 h 8279952"/>
              <a:gd name="connsiteX191" fmla="*/ 4145596 w 7629070"/>
              <a:gd name="connsiteY191" fmla="*/ 8247538 h 8279952"/>
              <a:gd name="connsiteX192" fmla="*/ 4097621 w 7629070"/>
              <a:gd name="connsiteY192" fmla="*/ 8256183 h 8279952"/>
              <a:gd name="connsiteX193" fmla="*/ 4050081 w 7629070"/>
              <a:gd name="connsiteY193" fmla="*/ 8263530 h 8279952"/>
              <a:gd name="connsiteX194" fmla="*/ 4002540 w 7629070"/>
              <a:gd name="connsiteY194" fmla="*/ 8269581 h 8279952"/>
              <a:gd name="connsiteX195" fmla="*/ 3954566 w 7629070"/>
              <a:gd name="connsiteY195" fmla="*/ 8274334 h 8279952"/>
              <a:gd name="connsiteX196" fmla="*/ 3906160 w 7629070"/>
              <a:gd name="connsiteY196" fmla="*/ 8277360 h 8279952"/>
              <a:gd name="connsiteX197" fmla="*/ 3858187 w 7629070"/>
              <a:gd name="connsiteY197" fmla="*/ 8279520 h 8279952"/>
              <a:gd name="connsiteX198" fmla="*/ 3809781 w 7629070"/>
              <a:gd name="connsiteY198" fmla="*/ 8279952 h 8279952"/>
              <a:gd name="connsiteX199" fmla="*/ 3761809 w 7629070"/>
              <a:gd name="connsiteY199" fmla="*/ 8279089 h 8279952"/>
              <a:gd name="connsiteX200" fmla="*/ 3713403 w 7629070"/>
              <a:gd name="connsiteY200" fmla="*/ 8276928 h 8279952"/>
              <a:gd name="connsiteX201" fmla="*/ 3665428 w 7629070"/>
              <a:gd name="connsiteY201" fmla="*/ 8273038 h 8279952"/>
              <a:gd name="connsiteX202" fmla="*/ 3617888 w 7629070"/>
              <a:gd name="connsiteY202" fmla="*/ 8267852 h 8279952"/>
              <a:gd name="connsiteX203" fmla="*/ 3569481 w 7629070"/>
              <a:gd name="connsiteY203" fmla="*/ 8261368 h 8279952"/>
              <a:gd name="connsiteX204" fmla="*/ 3521941 w 7629070"/>
              <a:gd name="connsiteY204" fmla="*/ 8253589 h 8279952"/>
              <a:gd name="connsiteX205" fmla="*/ 3474832 w 7629070"/>
              <a:gd name="connsiteY205" fmla="*/ 8244080 h 8279952"/>
              <a:gd name="connsiteX206" fmla="*/ 3427291 w 7629070"/>
              <a:gd name="connsiteY206" fmla="*/ 8233709 h 8279952"/>
              <a:gd name="connsiteX207" fmla="*/ 3380182 w 7629070"/>
              <a:gd name="connsiteY207" fmla="*/ 8222038 h 8279952"/>
              <a:gd name="connsiteX208" fmla="*/ 3333505 w 7629070"/>
              <a:gd name="connsiteY208" fmla="*/ 8208640 h 8279952"/>
              <a:gd name="connsiteX209" fmla="*/ 3286828 w 7629070"/>
              <a:gd name="connsiteY209" fmla="*/ 8193514 h 8279952"/>
              <a:gd name="connsiteX210" fmla="*/ 3240583 w 7629070"/>
              <a:gd name="connsiteY210" fmla="*/ 8177523 h 8279952"/>
              <a:gd name="connsiteX211" fmla="*/ 3195203 w 7629070"/>
              <a:gd name="connsiteY211" fmla="*/ 8159802 h 8279952"/>
              <a:gd name="connsiteX212" fmla="*/ 3149823 w 7629070"/>
              <a:gd name="connsiteY212" fmla="*/ 8141218 h 8279952"/>
              <a:gd name="connsiteX213" fmla="*/ 3104443 w 7629070"/>
              <a:gd name="connsiteY213" fmla="*/ 8120906 h 8279952"/>
              <a:gd name="connsiteX214" fmla="*/ 3060358 w 7629070"/>
              <a:gd name="connsiteY214" fmla="*/ 8099296 h 8279952"/>
              <a:gd name="connsiteX215" fmla="*/ 3014114 w 7629070"/>
              <a:gd name="connsiteY215" fmla="*/ 8075525 h 8279952"/>
              <a:gd name="connsiteX216" fmla="*/ 2960090 w 7629070"/>
              <a:gd name="connsiteY216" fmla="*/ 8046568 h 8279952"/>
              <a:gd name="connsiteX217" fmla="*/ 2899583 w 7629070"/>
              <a:gd name="connsiteY217" fmla="*/ 8013289 h 8279952"/>
              <a:gd name="connsiteX218" fmla="*/ 2834322 w 7629070"/>
              <a:gd name="connsiteY218" fmla="*/ 7977417 h 8279952"/>
              <a:gd name="connsiteX219" fmla="*/ 2764739 w 7629070"/>
              <a:gd name="connsiteY219" fmla="*/ 7937224 h 8279952"/>
              <a:gd name="connsiteX220" fmla="*/ 2691698 w 7629070"/>
              <a:gd name="connsiteY220" fmla="*/ 7896165 h 8279952"/>
              <a:gd name="connsiteX221" fmla="*/ 2616930 w 7629070"/>
              <a:gd name="connsiteY221" fmla="*/ 7852514 h 8279952"/>
              <a:gd name="connsiteX222" fmla="*/ 2540431 w 7629070"/>
              <a:gd name="connsiteY222" fmla="*/ 7807998 h 8279952"/>
              <a:gd name="connsiteX223" fmla="*/ 2464364 w 7629070"/>
              <a:gd name="connsiteY223" fmla="*/ 7763050 h 8279952"/>
              <a:gd name="connsiteX224" fmla="*/ 2388731 w 7629070"/>
              <a:gd name="connsiteY224" fmla="*/ 7718533 h 8279952"/>
              <a:gd name="connsiteX225" fmla="*/ 2315258 w 7629070"/>
              <a:gd name="connsiteY225" fmla="*/ 7674882 h 8279952"/>
              <a:gd name="connsiteX226" fmla="*/ 2244378 w 7629070"/>
              <a:gd name="connsiteY226" fmla="*/ 7632960 h 8279952"/>
              <a:gd name="connsiteX227" fmla="*/ 2177389 w 7629070"/>
              <a:gd name="connsiteY227" fmla="*/ 7593198 h 8279952"/>
              <a:gd name="connsiteX228" fmla="*/ 2116017 w 7629070"/>
              <a:gd name="connsiteY228" fmla="*/ 7556029 h 8279952"/>
              <a:gd name="connsiteX229" fmla="*/ 2059832 w 7629070"/>
              <a:gd name="connsiteY229" fmla="*/ 7522750 h 8279952"/>
              <a:gd name="connsiteX230" fmla="*/ 2010994 w 7629070"/>
              <a:gd name="connsiteY230" fmla="*/ 7493362 h 8279952"/>
              <a:gd name="connsiteX231" fmla="*/ 1221810 w 7629070"/>
              <a:gd name="connsiteY231" fmla="*/ 7044313 h 8279952"/>
              <a:gd name="connsiteX232" fmla="*/ 1202793 w 7629070"/>
              <a:gd name="connsiteY232" fmla="*/ 7034372 h 8279952"/>
              <a:gd name="connsiteX233" fmla="*/ 1186369 w 7629070"/>
              <a:gd name="connsiteY233" fmla="*/ 7025729 h 8279952"/>
              <a:gd name="connsiteX234" fmla="*/ 1170379 w 7629070"/>
              <a:gd name="connsiteY234" fmla="*/ 7016653 h 8279952"/>
              <a:gd name="connsiteX235" fmla="*/ 1154821 w 7629070"/>
              <a:gd name="connsiteY235" fmla="*/ 7008008 h 8279952"/>
              <a:gd name="connsiteX236" fmla="*/ 1138829 w 7629070"/>
              <a:gd name="connsiteY236" fmla="*/ 6998933 h 8279952"/>
              <a:gd name="connsiteX237" fmla="*/ 1122839 w 7629070"/>
              <a:gd name="connsiteY237" fmla="*/ 6989857 h 8279952"/>
              <a:gd name="connsiteX238" fmla="*/ 1105549 w 7629070"/>
              <a:gd name="connsiteY238" fmla="*/ 6980349 h 8279952"/>
              <a:gd name="connsiteX239" fmla="*/ 1086965 w 7629070"/>
              <a:gd name="connsiteY239" fmla="*/ 6969975 h 8279952"/>
              <a:gd name="connsiteX240" fmla="*/ 699288 w 7629070"/>
              <a:gd name="connsiteY240" fmla="*/ 6732270 h 8279952"/>
              <a:gd name="connsiteX241" fmla="*/ 681569 w 7629070"/>
              <a:gd name="connsiteY241" fmla="*/ 6720168 h 8279952"/>
              <a:gd name="connsiteX242" fmla="*/ 666011 w 7629070"/>
              <a:gd name="connsiteY242" fmla="*/ 6708499 h 8279952"/>
              <a:gd name="connsiteX243" fmla="*/ 652180 w 7629070"/>
              <a:gd name="connsiteY243" fmla="*/ 6697262 h 8279952"/>
              <a:gd name="connsiteX244" fmla="*/ 639214 w 7629070"/>
              <a:gd name="connsiteY244" fmla="*/ 6686890 h 8279952"/>
              <a:gd name="connsiteX245" fmla="*/ 616739 w 7629070"/>
              <a:gd name="connsiteY245" fmla="*/ 6668306 h 8279952"/>
              <a:gd name="connsiteX246" fmla="*/ 598155 w 7629070"/>
              <a:gd name="connsiteY246" fmla="*/ 6651018 h 8279952"/>
              <a:gd name="connsiteX247" fmla="*/ 580867 w 7629070"/>
              <a:gd name="connsiteY247" fmla="*/ 6635026 h 8279952"/>
              <a:gd name="connsiteX248" fmla="*/ 564877 w 7629070"/>
              <a:gd name="connsiteY248" fmla="*/ 6619468 h 8279952"/>
              <a:gd name="connsiteX249" fmla="*/ 556665 w 7629070"/>
              <a:gd name="connsiteY249" fmla="*/ 6612120 h 8279952"/>
              <a:gd name="connsiteX250" fmla="*/ 548022 w 7629070"/>
              <a:gd name="connsiteY250" fmla="*/ 6604341 h 8279952"/>
              <a:gd name="connsiteX251" fmla="*/ 538945 w 7629070"/>
              <a:gd name="connsiteY251" fmla="*/ 6596562 h 8279952"/>
              <a:gd name="connsiteX252" fmla="*/ 529437 w 7629070"/>
              <a:gd name="connsiteY252" fmla="*/ 6588781 h 8279952"/>
              <a:gd name="connsiteX253" fmla="*/ 515606 w 7629070"/>
              <a:gd name="connsiteY253" fmla="*/ 6578409 h 8279952"/>
              <a:gd name="connsiteX254" fmla="*/ 502208 w 7629070"/>
              <a:gd name="connsiteY254" fmla="*/ 6567172 h 8279952"/>
              <a:gd name="connsiteX255" fmla="*/ 488810 w 7629070"/>
              <a:gd name="connsiteY255" fmla="*/ 6554638 h 8279952"/>
              <a:gd name="connsiteX256" fmla="*/ 475413 w 7629070"/>
              <a:gd name="connsiteY256" fmla="*/ 6541672 h 8279952"/>
              <a:gd name="connsiteX257" fmla="*/ 461583 w 7629070"/>
              <a:gd name="connsiteY257" fmla="*/ 6527842 h 8279952"/>
              <a:gd name="connsiteX258" fmla="*/ 447752 w 7629070"/>
              <a:gd name="connsiteY258" fmla="*/ 6513579 h 8279952"/>
              <a:gd name="connsiteX259" fmla="*/ 433922 w 7629070"/>
              <a:gd name="connsiteY259" fmla="*/ 6498021 h 8279952"/>
              <a:gd name="connsiteX260" fmla="*/ 420525 w 7629070"/>
              <a:gd name="connsiteY260" fmla="*/ 6482894 h 8279952"/>
              <a:gd name="connsiteX261" fmla="*/ 406695 w 7629070"/>
              <a:gd name="connsiteY261" fmla="*/ 6466470 h 8279952"/>
              <a:gd name="connsiteX262" fmla="*/ 392863 w 7629070"/>
              <a:gd name="connsiteY262" fmla="*/ 6450048 h 8279952"/>
              <a:gd name="connsiteX263" fmla="*/ 379466 w 7629070"/>
              <a:gd name="connsiteY263" fmla="*/ 6433193 h 8279952"/>
              <a:gd name="connsiteX264" fmla="*/ 366068 w 7629070"/>
              <a:gd name="connsiteY264" fmla="*/ 6415472 h 8279952"/>
              <a:gd name="connsiteX265" fmla="*/ 352670 w 7629070"/>
              <a:gd name="connsiteY265" fmla="*/ 6397753 h 8279952"/>
              <a:gd name="connsiteX266" fmla="*/ 339273 w 7629070"/>
              <a:gd name="connsiteY266" fmla="*/ 6379600 h 8279952"/>
              <a:gd name="connsiteX267" fmla="*/ 326307 w 7629070"/>
              <a:gd name="connsiteY267" fmla="*/ 6361447 h 8279952"/>
              <a:gd name="connsiteX268" fmla="*/ 313341 w 7629070"/>
              <a:gd name="connsiteY268" fmla="*/ 6342865 h 8279952"/>
              <a:gd name="connsiteX269" fmla="*/ 287841 w 7629070"/>
              <a:gd name="connsiteY269" fmla="*/ 6305264 h 8279952"/>
              <a:gd name="connsiteX270" fmla="*/ 264071 w 7629070"/>
              <a:gd name="connsiteY270" fmla="*/ 6267229 h 8279952"/>
              <a:gd name="connsiteX271" fmla="*/ 240731 w 7629070"/>
              <a:gd name="connsiteY271" fmla="*/ 6230062 h 8279952"/>
              <a:gd name="connsiteX272" fmla="*/ 219123 w 7629070"/>
              <a:gd name="connsiteY272" fmla="*/ 6192893 h 8279952"/>
              <a:gd name="connsiteX273" fmla="*/ 198378 w 7629070"/>
              <a:gd name="connsiteY273" fmla="*/ 6157021 h 8279952"/>
              <a:gd name="connsiteX274" fmla="*/ 179793 w 7629070"/>
              <a:gd name="connsiteY274" fmla="*/ 6122013 h 8279952"/>
              <a:gd name="connsiteX275" fmla="*/ 162506 w 7629070"/>
              <a:gd name="connsiteY275" fmla="*/ 6088734 h 8279952"/>
              <a:gd name="connsiteX276" fmla="*/ 147379 w 7629070"/>
              <a:gd name="connsiteY276" fmla="*/ 6057617 h 8279952"/>
              <a:gd name="connsiteX277" fmla="*/ 140463 w 7629070"/>
              <a:gd name="connsiteY277" fmla="*/ 6042490 h 8279952"/>
              <a:gd name="connsiteX278" fmla="*/ 133548 w 7629070"/>
              <a:gd name="connsiteY278" fmla="*/ 6025635 h 8279952"/>
              <a:gd name="connsiteX279" fmla="*/ 126200 w 7629070"/>
              <a:gd name="connsiteY279" fmla="*/ 6009211 h 8279952"/>
              <a:gd name="connsiteX280" fmla="*/ 119718 w 7629070"/>
              <a:gd name="connsiteY280" fmla="*/ 5991492 h 8279952"/>
              <a:gd name="connsiteX281" fmla="*/ 112371 w 7629070"/>
              <a:gd name="connsiteY281" fmla="*/ 5973339 h 8279952"/>
              <a:gd name="connsiteX282" fmla="*/ 105455 w 7629070"/>
              <a:gd name="connsiteY282" fmla="*/ 5954754 h 8279952"/>
              <a:gd name="connsiteX283" fmla="*/ 98973 w 7629070"/>
              <a:gd name="connsiteY283" fmla="*/ 5935738 h 8279952"/>
              <a:gd name="connsiteX284" fmla="*/ 92058 w 7629070"/>
              <a:gd name="connsiteY284" fmla="*/ 5916722 h 8279952"/>
              <a:gd name="connsiteX285" fmla="*/ 79957 w 7629070"/>
              <a:gd name="connsiteY285" fmla="*/ 5876095 h 8279952"/>
              <a:gd name="connsiteX286" fmla="*/ 67423 w 7629070"/>
              <a:gd name="connsiteY286" fmla="*/ 5834605 h 8279952"/>
              <a:gd name="connsiteX287" fmla="*/ 61804 w 7629070"/>
              <a:gd name="connsiteY287" fmla="*/ 5812996 h 8279952"/>
              <a:gd name="connsiteX288" fmla="*/ 55754 w 7629070"/>
              <a:gd name="connsiteY288" fmla="*/ 5791817 h 8279952"/>
              <a:gd name="connsiteX289" fmla="*/ 50135 w 7629070"/>
              <a:gd name="connsiteY289" fmla="*/ 5769777 h 8279952"/>
              <a:gd name="connsiteX290" fmla="*/ 44949 w 7629070"/>
              <a:gd name="connsiteY290" fmla="*/ 5747734 h 8279952"/>
              <a:gd name="connsiteX291" fmla="*/ 40195 w 7629070"/>
              <a:gd name="connsiteY291" fmla="*/ 5725692 h 8279952"/>
              <a:gd name="connsiteX292" fmla="*/ 35008 w 7629070"/>
              <a:gd name="connsiteY292" fmla="*/ 5702786 h 8279952"/>
              <a:gd name="connsiteX293" fmla="*/ 31119 w 7629070"/>
              <a:gd name="connsiteY293" fmla="*/ 5679880 h 8279952"/>
              <a:gd name="connsiteX294" fmla="*/ 26364 w 7629070"/>
              <a:gd name="connsiteY294" fmla="*/ 5657406 h 8279952"/>
              <a:gd name="connsiteX295" fmla="*/ 22906 w 7629070"/>
              <a:gd name="connsiteY295" fmla="*/ 5634500 h 8279952"/>
              <a:gd name="connsiteX296" fmla="*/ 18585 w 7629070"/>
              <a:gd name="connsiteY296" fmla="*/ 5611594 h 8279952"/>
              <a:gd name="connsiteX297" fmla="*/ 15559 w 7629070"/>
              <a:gd name="connsiteY297" fmla="*/ 5588255 h 8279952"/>
              <a:gd name="connsiteX298" fmla="*/ 12535 w 7629070"/>
              <a:gd name="connsiteY298" fmla="*/ 5565781 h 8279952"/>
              <a:gd name="connsiteX299" fmla="*/ 9508 w 7629070"/>
              <a:gd name="connsiteY299" fmla="*/ 5542875 h 8279952"/>
              <a:gd name="connsiteX300" fmla="*/ 7348 w 7629070"/>
              <a:gd name="connsiteY300" fmla="*/ 5519537 h 8279952"/>
              <a:gd name="connsiteX301" fmla="*/ 5187 w 7629070"/>
              <a:gd name="connsiteY301" fmla="*/ 5497063 h 8279952"/>
              <a:gd name="connsiteX302" fmla="*/ 3026 w 7629070"/>
              <a:gd name="connsiteY302" fmla="*/ 5474155 h 8279952"/>
              <a:gd name="connsiteX303" fmla="*/ 2161 w 7629070"/>
              <a:gd name="connsiteY303" fmla="*/ 5451249 h 8279952"/>
              <a:gd name="connsiteX304" fmla="*/ 866 w 7629070"/>
              <a:gd name="connsiteY304" fmla="*/ 5429209 h 8279952"/>
              <a:gd name="connsiteX305" fmla="*/ 0 w 7629070"/>
              <a:gd name="connsiteY305" fmla="*/ 5406735 h 8279952"/>
              <a:gd name="connsiteX306" fmla="*/ 0 w 7629070"/>
              <a:gd name="connsiteY306" fmla="*/ 5384692 h 8279952"/>
              <a:gd name="connsiteX307" fmla="*/ 0 w 7629070"/>
              <a:gd name="connsiteY307" fmla="*/ 2895260 h 8279952"/>
              <a:gd name="connsiteX308" fmla="*/ 0 w 7629070"/>
              <a:gd name="connsiteY308" fmla="*/ 2873220 h 8279952"/>
              <a:gd name="connsiteX309" fmla="*/ 866 w 7629070"/>
              <a:gd name="connsiteY309" fmla="*/ 2850314 h 8279952"/>
              <a:gd name="connsiteX310" fmla="*/ 2161 w 7629070"/>
              <a:gd name="connsiteY310" fmla="*/ 2827406 h 8279952"/>
              <a:gd name="connsiteX311" fmla="*/ 3026 w 7629070"/>
              <a:gd name="connsiteY311" fmla="*/ 2804932 h 8279952"/>
              <a:gd name="connsiteX312" fmla="*/ 5187 w 7629070"/>
              <a:gd name="connsiteY312" fmla="*/ 2781594 h 8279952"/>
              <a:gd name="connsiteX313" fmla="*/ 7348 w 7629070"/>
              <a:gd name="connsiteY313" fmla="*/ 2758688 h 8279952"/>
              <a:gd name="connsiteX314" fmla="*/ 9940 w 7629070"/>
              <a:gd name="connsiteY314" fmla="*/ 2735349 h 8279952"/>
              <a:gd name="connsiteX315" fmla="*/ 12535 w 7629070"/>
              <a:gd name="connsiteY315" fmla="*/ 2712011 h 8279952"/>
              <a:gd name="connsiteX316" fmla="*/ 15992 w 7629070"/>
              <a:gd name="connsiteY316" fmla="*/ 2688240 h 8279952"/>
              <a:gd name="connsiteX317" fmla="*/ 19017 w 7629070"/>
              <a:gd name="connsiteY317" fmla="*/ 2664902 h 8279952"/>
              <a:gd name="connsiteX318" fmla="*/ 23340 w 7629070"/>
              <a:gd name="connsiteY318" fmla="*/ 2641996 h 8279952"/>
              <a:gd name="connsiteX319" fmla="*/ 27661 w 7629070"/>
              <a:gd name="connsiteY319" fmla="*/ 2618657 h 8279952"/>
              <a:gd name="connsiteX320" fmla="*/ 31551 w 7629070"/>
              <a:gd name="connsiteY320" fmla="*/ 2595751 h 8279952"/>
              <a:gd name="connsiteX321" fmla="*/ 36306 w 7629070"/>
              <a:gd name="connsiteY321" fmla="*/ 2572413 h 8279952"/>
              <a:gd name="connsiteX322" fmla="*/ 41491 w 7629070"/>
              <a:gd name="connsiteY322" fmla="*/ 2549508 h 8279952"/>
              <a:gd name="connsiteX323" fmla="*/ 46677 w 7629070"/>
              <a:gd name="connsiteY323" fmla="*/ 2527033 h 8279952"/>
              <a:gd name="connsiteX324" fmla="*/ 51864 w 7629070"/>
              <a:gd name="connsiteY324" fmla="*/ 2504559 h 8279952"/>
              <a:gd name="connsiteX325" fmla="*/ 57483 w 7629070"/>
              <a:gd name="connsiteY325" fmla="*/ 2482517 h 8279952"/>
              <a:gd name="connsiteX326" fmla="*/ 63101 w 7629070"/>
              <a:gd name="connsiteY326" fmla="*/ 2460043 h 8279952"/>
              <a:gd name="connsiteX327" fmla="*/ 69583 w 7629070"/>
              <a:gd name="connsiteY327" fmla="*/ 2438432 h 8279952"/>
              <a:gd name="connsiteX328" fmla="*/ 75634 w 7629070"/>
              <a:gd name="connsiteY328" fmla="*/ 2417255 h 8279952"/>
              <a:gd name="connsiteX329" fmla="*/ 81686 w 7629070"/>
              <a:gd name="connsiteY329" fmla="*/ 2396510 h 8279952"/>
              <a:gd name="connsiteX330" fmla="*/ 88168 w 7629070"/>
              <a:gd name="connsiteY330" fmla="*/ 2375765 h 8279952"/>
              <a:gd name="connsiteX331" fmla="*/ 94650 w 7629070"/>
              <a:gd name="connsiteY331" fmla="*/ 2355452 h 8279952"/>
              <a:gd name="connsiteX332" fmla="*/ 101566 w 7629070"/>
              <a:gd name="connsiteY332" fmla="*/ 2336003 h 8279952"/>
              <a:gd name="connsiteX333" fmla="*/ 108913 w 7629070"/>
              <a:gd name="connsiteY333" fmla="*/ 2316987 h 8279952"/>
              <a:gd name="connsiteX334" fmla="*/ 115397 w 7629070"/>
              <a:gd name="connsiteY334" fmla="*/ 2298403 h 8279952"/>
              <a:gd name="connsiteX335" fmla="*/ 122742 w 7629070"/>
              <a:gd name="connsiteY335" fmla="*/ 2279386 h 8279952"/>
              <a:gd name="connsiteX336" fmla="*/ 130090 w 7629070"/>
              <a:gd name="connsiteY336" fmla="*/ 2262531 h 8279952"/>
              <a:gd name="connsiteX337" fmla="*/ 137437 w 7629070"/>
              <a:gd name="connsiteY337" fmla="*/ 2245243 h 8279952"/>
              <a:gd name="connsiteX338" fmla="*/ 144353 w 7629070"/>
              <a:gd name="connsiteY338" fmla="*/ 2228820 h 8279952"/>
              <a:gd name="connsiteX339" fmla="*/ 151701 w 7629070"/>
              <a:gd name="connsiteY339" fmla="*/ 2213261 h 8279952"/>
              <a:gd name="connsiteX340" fmla="*/ 169420 w 7629070"/>
              <a:gd name="connsiteY340" fmla="*/ 2178253 h 8279952"/>
              <a:gd name="connsiteX341" fmla="*/ 186275 w 7629070"/>
              <a:gd name="connsiteY341" fmla="*/ 2142813 h 8279952"/>
              <a:gd name="connsiteX342" fmla="*/ 203996 w 7629070"/>
              <a:gd name="connsiteY342" fmla="*/ 2108670 h 8279952"/>
              <a:gd name="connsiteX343" fmla="*/ 222581 w 7629070"/>
              <a:gd name="connsiteY343" fmla="*/ 2074527 h 8279952"/>
              <a:gd name="connsiteX344" fmla="*/ 232089 w 7629070"/>
              <a:gd name="connsiteY344" fmla="*/ 2058103 h 8279952"/>
              <a:gd name="connsiteX345" fmla="*/ 241163 w 7629070"/>
              <a:gd name="connsiteY345" fmla="*/ 2041679 h 8279952"/>
              <a:gd name="connsiteX346" fmla="*/ 251105 w 7629070"/>
              <a:gd name="connsiteY346" fmla="*/ 2025689 h 8279952"/>
              <a:gd name="connsiteX347" fmla="*/ 261045 w 7629070"/>
              <a:gd name="connsiteY347" fmla="*/ 2009265 h 8279952"/>
              <a:gd name="connsiteX348" fmla="*/ 271419 w 7629070"/>
              <a:gd name="connsiteY348" fmla="*/ 1993275 h 8279952"/>
              <a:gd name="connsiteX349" fmla="*/ 281790 w 7629070"/>
              <a:gd name="connsiteY349" fmla="*/ 1977715 h 8279952"/>
              <a:gd name="connsiteX350" fmla="*/ 292595 w 7629070"/>
              <a:gd name="connsiteY350" fmla="*/ 1962156 h 8279952"/>
              <a:gd name="connsiteX351" fmla="*/ 303399 w 7629070"/>
              <a:gd name="connsiteY351" fmla="*/ 1947893 h 8279952"/>
              <a:gd name="connsiteX352" fmla="*/ 315070 w 7629070"/>
              <a:gd name="connsiteY352" fmla="*/ 1932335 h 8279952"/>
              <a:gd name="connsiteX353" fmla="*/ 325873 w 7629070"/>
              <a:gd name="connsiteY353" fmla="*/ 1917208 h 8279952"/>
              <a:gd name="connsiteX354" fmla="*/ 336678 w 7629070"/>
              <a:gd name="connsiteY354" fmla="*/ 1901650 h 8279952"/>
              <a:gd name="connsiteX355" fmla="*/ 347915 w 7629070"/>
              <a:gd name="connsiteY355" fmla="*/ 1886955 h 8279952"/>
              <a:gd name="connsiteX356" fmla="*/ 358721 w 7629070"/>
              <a:gd name="connsiteY356" fmla="*/ 1871828 h 8279952"/>
              <a:gd name="connsiteX357" fmla="*/ 370390 w 7629070"/>
              <a:gd name="connsiteY357" fmla="*/ 1857133 h 8279952"/>
              <a:gd name="connsiteX358" fmla="*/ 382058 w 7629070"/>
              <a:gd name="connsiteY358" fmla="*/ 1843304 h 8279952"/>
              <a:gd name="connsiteX359" fmla="*/ 394593 w 7629070"/>
              <a:gd name="connsiteY359" fmla="*/ 1829906 h 8279952"/>
              <a:gd name="connsiteX360" fmla="*/ 424846 w 7629070"/>
              <a:gd name="connsiteY360" fmla="*/ 1797058 h 8279952"/>
              <a:gd name="connsiteX361" fmla="*/ 443862 w 7629070"/>
              <a:gd name="connsiteY361" fmla="*/ 1775450 h 8279952"/>
              <a:gd name="connsiteX362" fmla="*/ 455531 w 7629070"/>
              <a:gd name="connsiteY362" fmla="*/ 1760323 h 8279952"/>
              <a:gd name="connsiteX363" fmla="*/ 464607 w 7629070"/>
              <a:gd name="connsiteY363" fmla="*/ 1750381 h 8279952"/>
              <a:gd name="connsiteX364" fmla="*/ 469362 w 7629070"/>
              <a:gd name="connsiteY364" fmla="*/ 1745196 h 8279952"/>
              <a:gd name="connsiteX365" fmla="*/ 474549 w 7629070"/>
              <a:gd name="connsiteY365" fmla="*/ 1740441 h 8279952"/>
              <a:gd name="connsiteX366" fmla="*/ 480168 w 7629070"/>
              <a:gd name="connsiteY366" fmla="*/ 1733959 h 8279952"/>
              <a:gd name="connsiteX367" fmla="*/ 487947 w 7629070"/>
              <a:gd name="connsiteY367" fmla="*/ 1727475 h 8279952"/>
              <a:gd name="connsiteX368" fmla="*/ 509989 w 7629070"/>
              <a:gd name="connsiteY368" fmla="*/ 1708459 h 8279952"/>
              <a:gd name="connsiteX369" fmla="*/ 543699 w 7629070"/>
              <a:gd name="connsiteY369" fmla="*/ 1679935 h 8279952"/>
              <a:gd name="connsiteX370" fmla="*/ 551478 w 7629070"/>
              <a:gd name="connsiteY370" fmla="*/ 1672587 h 8279952"/>
              <a:gd name="connsiteX371" fmla="*/ 558825 w 7629070"/>
              <a:gd name="connsiteY371" fmla="*/ 1666537 h 8279952"/>
              <a:gd name="connsiteX372" fmla="*/ 564877 w 7629070"/>
              <a:gd name="connsiteY372" fmla="*/ 1660053 h 8279952"/>
              <a:gd name="connsiteX373" fmla="*/ 570496 w 7629070"/>
              <a:gd name="connsiteY373" fmla="*/ 1654002 h 8279952"/>
              <a:gd name="connsiteX374" fmla="*/ 582597 w 7629070"/>
              <a:gd name="connsiteY374" fmla="*/ 1641468 h 8279952"/>
              <a:gd name="connsiteX375" fmla="*/ 596426 w 7629070"/>
              <a:gd name="connsiteY375" fmla="*/ 1628071 h 8279952"/>
              <a:gd name="connsiteX376" fmla="*/ 775355 w 7629070"/>
              <a:gd name="connsiteY376" fmla="*/ 1493660 h 8279952"/>
              <a:gd name="connsiteX377" fmla="*/ 815549 w 7629070"/>
              <a:gd name="connsiteY377" fmla="*/ 1467296 h 8279952"/>
              <a:gd name="connsiteX378" fmla="*/ 857904 w 7629070"/>
              <a:gd name="connsiteY378" fmla="*/ 1441364 h 8279952"/>
              <a:gd name="connsiteX379" fmla="*/ 901555 w 7629070"/>
              <a:gd name="connsiteY379" fmla="*/ 1415000 h 8279952"/>
              <a:gd name="connsiteX380" fmla="*/ 946070 w 7629070"/>
              <a:gd name="connsiteY380" fmla="*/ 1388636 h 8279952"/>
              <a:gd name="connsiteX381" fmla="*/ 992315 w 7629070"/>
              <a:gd name="connsiteY381" fmla="*/ 1362704 h 8279952"/>
              <a:gd name="connsiteX382" fmla="*/ 1038127 w 7629070"/>
              <a:gd name="connsiteY382" fmla="*/ 1336772 h 8279952"/>
              <a:gd name="connsiteX383" fmla="*/ 1085238 w 7629070"/>
              <a:gd name="connsiteY383" fmla="*/ 1310842 h 8279952"/>
              <a:gd name="connsiteX384" fmla="*/ 1132347 w 7629070"/>
              <a:gd name="connsiteY384" fmla="*/ 1284911 h 8279952"/>
              <a:gd name="connsiteX385" fmla="*/ 1180319 w 7629070"/>
              <a:gd name="connsiteY385" fmla="*/ 1258979 h 8279952"/>
              <a:gd name="connsiteX386" fmla="*/ 1227428 w 7629070"/>
              <a:gd name="connsiteY386" fmla="*/ 1233047 h 8279952"/>
              <a:gd name="connsiteX387" fmla="*/ 1274537 w 7629070"/>
              <a:gd name="connsiteY387" fmla="*/ 1207980 h 8279952"/>
              <a:gd name="connsiteX388" fmla="*/ 1321214 w 7629070"/>
              <a:gd name="connsiteY388" fmla="*/ 1182480 h 8279952"/>
              <a:gd name="connsiteX389" fmla="*/ 1366594 w 7629070"/>
              <a:gd name="connsiteY389" fmla="*/ 1156982 h 8279952"/>
              <a:gd name="connsiteX390" fmla="*/ 1411111 w 7629070"/>
              <a:gd name="connsiteY390" fmla="*/ 1131913 h 8279952"/>
              <a:gd name="connsiteX391" fmla="*/ 1455194 w 7629070"/>
              <a:gd name="connsiteY391" fmla="*/ 1106415 h 8279952"/>
              <a:gd name="connsiteX392" fmla="*/ 1497118 w 7629070"/>
              <a:gd name="connsiteY392" fmla="*/ 1081780 h 8279952"/>
              <a:gd name="connsiteX393" fmla="*/ 1530829 w 7629070"/>
              <a:gd name="connsiteY393" fmla="*/ 1061466 h 8279952"/>
              <a:gd name="connsiteX394" fmla="*/ 1564106 w 7629070"/>
              <a:gd name="connsiteY394" fmla="*/ 1042882 h 8279952"/>
              <a:gd name="connsiteX395" fmla="*/ 1596954 w 7629070"/>
              <a:gd name="connsiteY395" fmla="*/ 1024297 h 8279952"/>
              <a:gd name="connsiteX396" fmla="*/ 1630233 w 7629070"/>
              <a:gd name="connsiteY396" fmla="*/ 1005281 h 8279952"/>
              <a:gd name="connsiteX397" fmla="*/ 1662647 w 7629070"/>
              <a:gd name="connsiteY397" fmla="*/ 987562 h 8279952"/>
              <a:gd name="connsiteX398" fmla="*/ 1695925 w 7629070"/>
              <a:gd name="connsiteY398" fmla="*/ 968544 h 8279952"/>
              <a:gd name="connsiteX399" fmla="*/ 1729636 w 7629070"/>
              <a:gd name="connsiteY399" fmla="*/ 949961 h 8279952"/>
              <a:gd name="connsiteX400" fmla="*/ 1763347 w 7629070"/>
              <a:gd name="connsiteY400" fmla="*/ 930080 h 8279952"/>
              <a:gd name="connsiteX401" fmla="*/ 1823422 w 7629070"/>
              <a:gd name="connsiteY401" fmla="*/ 893776 h 8279952"/>
              <a:gd name="connsiteX402" fmla="*/ 1893439 w 7629070"/>
              <a:gd name="connsiteY402" fmla="*/ 851852 h 8279952"/>
              <a:gd name="connsiteX403" fmla="*/ 1971664 w 7629070"/>
              <a:gd name="connsiteY403" fmla="*/ 805609 h 8279952"/>
              <a:gd name="connsiteX404" fmla="*/ 2055511 w 7629070"/>
              <a:gd name="connsiteY404" fmla="*/ 755473 h 8279952"/>
              <a:gd name="connsiteX405" fmla="*/ 2144973 w 7629070"/>
              <a:gd name="connsiteY405" fmla="*/ 702746 h 8279952"/>
              <a:gd name="connsiteX406" fmla="*/ 2238328 w 7629070"/>
              <a:gd name="connsiteY406" fmla="*/ 647858 h 8279952"/>
              <a:gd name="connsiteX407" fmla="*/ 2333843 w 7629070"/>
              <a:gd name="connsiteY407" fmla="*/ 591673 h 8279952"/>
              <a:gd name="connsiteX408" fmla="*/ 2430221 w 7629070"/>
              <a:gd name="connsiteY408" fmla="*/ 535056 h 8279952"/>
              <a:gd name="connsiteX409" fmla="*/ 2526600 w 7629070"/>
              <a:gd name="connsiteY409" fmla="*/ 479302 h 8279952"/>
              <a:gd name="connsiteX410" fmla="*/ 2620819 w 7629070"/>
              <a:gd name="connsiteY410" fmla="*/ 424846 h 8279952"/>
              <a:gd name="connsiteX411" fmla="*/ 2711579 w 7629070"/>
              <a:gd name="connsiteY411" fmla="*/ 372550 h 8279952"/>
              <a:gd name="connsiteX412" fmla="*/ 2798018 w 7629070"/>
              <a:gd name="connsiteY412" fmla="*/ 323280 h 8279952"/>
              <a:gd name="connsiteX413" fmla="*/ 2878406 w 7629070"/>
              <a:gd name="connsiteY413" fmla="*/ 278332 h 8279952"/>
              <a:gd name="connsiteX414" fmla="*/ 2951445 w 7629070"/>
              <a:gd name="connsiteY414" fmla="*/ 238571 h 8279952"/>
              <a:gd name="connsiteX415" fmla="*/ 2984293 w 7629070"/>
              <a:gd name="connsiteY415" fmla="*/ 220418 h 8279952"/>
              <a:gd name="connsiteX416" fmla="*/ 3014978 w 7629070"/>
              <a:gd name="connsiteY416" fmla="*/ 203996 h 8279952"/>
              <a:gd name="connsiteX417" fmla="*/ 3043502 w 7629070"/>
              <a:gd name="connsiteY417" fmla="*/ 188869 h 8279952"/>
              <a:gd name="connsiteX418" fmla="*/ 3069003 w 7629070"/>
              <a:gd name="connsiteY418" fmla="*/ 175903 h 8279952"/>
              <a:gd name="connsiteX419" fmla="*/ 3113519 w 7629070"/>
              <a:gd name="connsiteY419" fmla="*/ 154293 h 8279952"/>
              <a:gd name="connsiteX420" fmla="*/ 3158467 w 7629070"/>
              <a:gd name="connsiteY420" fmla="*/ 133979 h 8279952"/>
              <a:gd name="connsiteX421" fmla="*/ 3203847 w 7629070"/>
              <a:gd name="connsiteY421" fmla="*/ 115397 h 8279952"/>
              <a:gd name="connsiteX422" fmla="*/ 3249659 w 7629070"/>
              <a:gd name="connsiteY422" fmla="*/ 98541 h 8279952"/>
              <a:gd name="connsiteX423" fmla="*/ 3296336 w 7629070"/>
              <a:gd name="connsiteY423" fmla="*/ 82117 h 8279952"/>
              <a:gd name="connsiteX424" fmla="*/ 3342148 w 7629070"/>
              <a:gd name="connsiteY424" fmla="*/ 67854 h 8279952"/>
              <a:gd name="connsiteX425" fmla="*/ 3389257 w 7629070"/>
              <a:gd name="connsiteY425" fmla="*/ 54888 h 8279952"/>
              <a:gd name="connsiteX426" fmla="*/ 3436366 w 7629070"/>
              <a:gd name="connsiteY426" fmla="*/ 42788 h 8279952"/>
              <a:gd name="connsiteX427" fmla="*/ 3483477 w 7629070"/>
              <a:gd name="connsiteY427" fmla="*/ 32414 h 8279952"/>
              <a:gd name="connsiteX428" fmla="*/ 3531449 w 7629070"/>
              <a:gd name="connsiteY428" fmla="*/ 23771 h 8279952"/>
              <a:gd name="connsiteX429" fmla="*/ 3578990 w 7629070"/>
              <a:gd name="connsiteY429" fmla="*/ 16424 h 8279952"/>
              <a:gd name="connsiteX430" fmla="*/ 3626532 w 7629070"/>
              <a:gd name="connsiteY430" fmla="*/ 10374 h 8279952"/>
              <a:gd name="connsiteX431" fmla="*/ 3674505 w 7629070"/>
              <a:gd name="connsiteY431" fmla="*/ 5619 h 8279952"/>
              <a:gd name="connsiteX432" fmla="*/ 3722911 w 7629070"/>
              <a:gd name="connsiteY432" fmla="*/ 2595 h 8279952"/>
              <a:gd name="connsiteX433" fmla="*/ 3770883 w 7629070"/>
              <a:gd name="connsiteY433" fmla="*/ 432 h 827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7629070" h="8279952">
                <a:moveTo>
                  <a:pt x="3819289" y="0"/>
                </a:moveTo>
                <a:lnTo>
                  <a:pt x="3867264" y="866"/>
                </a:lnTo>
                <a:lnTo>
                  <a:pt x="3915668" y="3026"/>
                </a:lnTo>
                <a:lnTo>
                  <a:pt x="3963642" y="6916"/>
                </a:lnTo>
                <a:lnTo>
                  <a:pt x="4011183" y="12103"/>
                </a:lnTo>
                <a:lnTo>
                  <a:pt x="4059589" y="18585"/>
                </a:lnTo>
                <a:lnTo>
                  <a:pt x="4107129" y="26364"/>
                </a:lnTo>
                <a:lnTo>
                  <a:pt x="4154238" y="35872"/>
                </a:lnTo>
                <a:lnTo>
                  <a:pt x="4201781" y="46246"/>
                </a:lnTo>
                <a:lnTo>
                  <a:pt x="4248890" y="57914"/>
                </a:lnTo>
                <a:lnTo>
                  <a:pt x="4295567" y="71312"/>
                </a:lnTo>
                <a:lnTo>
                  <a:pt x="4342242" y="86439"/>
                </a:lnTo>
                <a:lnTo>
                  <a:pt x="4388488" y="102431"/>
                </a:lnTo>
                <a:lnTo>
                  <a:pt x="4433868" y="120150"/>
                </a:lnTo>
                <a:lnTo>
                  <a:pt x="4479248" y="138734"/>
                </a:lnTo>
                <a:lnTo>
                  <a:pt x="4524628" y="159048"/>
                </a:lnTo>
                <a:lnTo>
                  <a:pt x="4568712" y="180657"/>
                </a:lnTo>
                <a:lnTo>
                  <a:pt x="6139734" y="1086533"/>
                </a:lnTo>
                <a:lnTo>
                  <a:pt x="6156589" y="1096473"/>
                </a:lnTo>
                <a:lnTo>
                  <a:pt x="6173445" y="1105983"/>
                </a:lnTo>
                <a:lnTo>
                  <a:pt x="6190301" y="1115923"/>
                </a:lnTo>
                <a:lnTo>
                  <a:pt x="6207588" y="1124999"/>
                </a:lnTo>
                <a:lnTo>
                  <a:pt x="6224012" y="1134507"/>
                </a:lnTo>
                <a:lnTo>
                  <a:pt x="6241299" y="1143150"/>
                </a:lnTo>
                <a:lnTo>
                  <a:pt x="6257289" y="1152658"/>
                </a:lnTo>
                <a:lnTo>
                  <a:pt x="6273281" y="1161303"/>
                </a:lnTo>
                <a:lnTo>
                  <a:pt x="6929782" y="1547684"/>
                </a:lnTo>
                <a:lnTo>
                  <a:pt x="6947503" y="1559785"/>
                </a:lnTo>
                <a:lnTo>
                  <a:pt x="6963061" y="1571454"/>
                </a:lnTo>
                <a:lnTo>
                  <a:pt x="6976891" y="1582691"/>
                </a:lnTo>
                <a:lnTo>
                  <a:pt x="6989857" y="1593064"/>
                </a:lnTo>
                <a:lnTo>
                  <a:pt x="7012331" y="1611649"/>
                </a:lnTo>
                <a:lnTo>
                  <a:pt x="7030915" y="1628936"/>
                </a:lnTo>
                <a:lnTo>
                  <a:pt x="7048203" y="1644926"/>
                </a:lnTo>
                <a:lnTo>
                  <a:pt x="7064195" y="1660487"/>
                </a:lnTo>
                <a:lnTo>
                  <a:pt x="7072406" y="1667832"/>
                </a:lnTo>
                <a:lnTo>
                  <a:pt x="7081051" y="1675613"/>
                </a:lnTo>
                <a:lnTo>
                  <a:pt x="7090125" y="1683392"/>
                </a:lnTo>
                <a:lnTo>
                  <a:pt x="7099633" y="1691172"/>
                </a:lnTo>
                <a:lnTo>
                  <a:pt x="7115193" y="1701977"/>
                </a:lnTo>
                <a:lnTo>
                  <a:pt x="7125565" y="1709324"/>
                </a:lnTo>
                <a:lnTo>
                  <a:pt x="7130752" y="1713646"/>
                </a:lnTo>
                <a:lnTo>
                  <a:pt x="7135939" y="1717967"/>
                </a:lnTo>
                <a:lnTo>
                  <a:pt x="7142421" y="1723586"/>
                </a:lnTo>
                <a:lnTo>
                  <a:pt x="7150200" y="1732230"/>
                </a:lnTo>
                <a:lnTo>
                  <a:pt x="7176997" y="1762052"/>
                </a:lnTo>
                <a:lnTo>
                  <a:pt x="7203361" y="1792737"/>
                </a:lnTo>
                <a:lnTo>
                  <a:pt x="7228859" y="1822990"/>
                </a:lnTo>
                <a:lnTo>
                  <a:pt x="7253927" y="1854109"/>
                </a:lnTo>
                <a:lnTo>
                  <a:pt x="7278563" y="1885658"/>
                </a:lnTo>
                <a:lnTo>
                  <a:pt x="7302332" y="1917640"/>
                </a:lnTo>
                <a:lnTo>
                  <a:pt x="7325237" y="1950056"/>
                </a:lnTo>
                <a:lnTo>
                  <a:pt x="7347280" y="1982901"/>
                </a:lnTo>
                <a:lnTo>
                  <a:pt x="7368891" y="2016181"/>
                </a:lnTo>
                <a:lnTo>
                  <a:pt x="7389636" y="2049460"/>
                </a:lnTo>
                <a:lnTo>
                  <a:pt x="7409949" y="2083603"/>
                </a:lnTo>
                <a:lnTo>
                  <a:pt x="7428965" y="2117746"/>
                </a:lnTo>
                <a:lnTo>
                  <a:pt x="7447982" y="2152753"/>
                </a:lnTo>
                <a:lnTo>
                  <a:pt x="7465269" y="2188193"/>
                </a:lnTo>
                <a:lnTo>
                  <a:pt x="7482557" y="2223633"/>
                </a:lnTo>
                <a:lnTo>
                  <a:pt x="7498549" y="2259505"/>
                </a:lnTo>
                <a:lnTo>
                  <a:pt x="7513675" y="2296242"/>
                </a:lnTo>
                <a:lnTo>
                  <a:pt x="7527937" y="2332977"/>
                </a:lnTo>
                <a:lnTo>
                  <a:pt x="7541768" y="2370146"/>
                </a:lnTo>
                <a:lnTo>
                  <a:pt x="7553869" y="2407747"/>
                </a:lnTo>
                <a:lnTo>
                  <a:pt x="7565971" y="2446213"/>
                </a:lnTo>
                <a:lnTo>
                  <a:pt x="7576343" y="2485109"/>
                </a:lnTo>
                <a:lnTo>
                  <a:pt x="7586283" y="2524007"/>
                </a:lnTo>
                <a:lnTo>
                  <a:pt x="7594927" y="2563337"/>
                </a:lnTo>
                <a:lnTo>
                  <a:pt x="7602707" y="2603530"/>
                </a:lnTo>
                <a:lnTo>
                  <a:pt x="7610053" y="2643725"/>
                </a:lnTo>
                <a:lnTo>
                  <a:pt x="7615673" y="2684784"/>
                </a:lnTo>
                <a:lnTo>
                  <a:pt x="7620427" y="2725841"/>
                </a:lnTo>
                <a:lnTo>
                  <a:pt x="7624317" y="2767765"/>
                </a:lnTo>
                <a:lnTo>
                  <a:pt x="7626909" y="2809687"/>
                </a:lnTo>
                <a:lnTo>
                  <a:pt x="7628638" y="2852475"/>
                </a:lnTo>
                <a:lnTo>
                  <a:pt x="7629070" y="2895260"/>
                </a:lnTo>
                <a:lnTo>
                  <a:pt x="7629070" y="5384692"/>
                </a:lnTo>
                <a:lnTo>
                  <a:pt x="7628638" y="5418835"/>
                </a:lnTo>
                <a:lnTo>
                  <a:pt x="7626909" y="5453410"/>
                </a:lnTo>
                <a:lnTo>
                  <a:pt x="7624749" y="5488418"/>
                </a:lnTo>
                <a:lnTo>
                  <a:pt x="7621723" y="5523858"/>
                </a:lnTo>
                <a:lnTo>
                  <a:pt x="7617833" y="5560162"/>
                </a:lnTo>
                <a:lnTo>
                  <a:pt x="7612646" y="5595602"/>
                </a:lnTo>
                <a:lnTo>
                  <a:pt x="7606596" y="5632339"/>
                </a:lnTo>
                <a:lnTo>
                  <a:pt x="7600114" y="5668643"/>
                </a:lnTo>
                <a:lnTo>
                  <a:pt x="7592335" y="5705378"/>
                </a:lnTo>
                <a:lnTo>
                  <a:pt x="7584122" y="5742116"/>
                </a:lnTo>
                <a:lnTo>
                  <a:pt x="7575045" y="5778853"/>
                </a:lnTo>
                <a:lnTo>
                  <a:pt x="7565537" y="5815588"/>
                </a:lnTo>
                <a:lnTo>
                  <a:pt x="7554300" y="5852326"/>
                </a:lnTo>
                <a:lnTo>
                  <a:pt x="7543063" y="5888629"/>
                </a:lnTo>
                <a:lnTo>
                  <a:pt x="7531395" y="5924933"/>
                </a:lnTo>
                <a:lnTo>
                  <a:pt x="7518860" y="5960373"/>
                </a:lnTo>
                <a:lnTo>
                  <a:pt x="7505463" y="5996245"/>
                </a:lnTo>
                <a:lnTo>
                  <a:pt x="7491201" y="6031253"/>
                </a:lnTo>
                <a:lnTo>
                  <a:pt x="7476506" y="6066260"/>
                </a:lnTo>
                <a:lnTo>
                  <a:pt x="7461379" y="6100404"/>
                </a:lnTo>
                <a:lnTo>
                  <a:pt x="7445387" y="6133682"/>
                </a:lnTo>
                <a:lnTo>
                  <a:pt x="7428532" y="6166961"/>
                </a:lnTo>
                <a:lnTo>
                  <a:pt x="7411677" y="6198944"/>
                </a:lnTo>
                <a:lnTo>
                  <a:pt x="7393957" y="6230494"/>
                </a:lnTo>
                <a:lnTo>
                  <a:pt x="7375805" y="6261611"/>
                </a:lnTo>
                <a:lnTo>
                  <a:pt x="7357220" y="6291864"/>
                </a:lnTo>
                <a:lnTo>
                  <a:pt x="7337340" y="6320822"/>
                </a:lnTo>
                <a:lnTo>
                  <a:pt x="7317892" y="6348483"/>
                </a:lnTo>
                <a:lnTo>
                  <a:pt x="7297579" y="6375710"/>
                </a:lnTo>
                <a:lnTo>
                  <a:pt x="7277265" y="6401642"/>
                </a:lnTo>
                <a:lnTo>
                  <a:pt x="7256089" y="6426277"/>
                </a:lnTo>
                <a:lnTo>
                  <a:pt x="7234477" y="6450048"/>
                </a:lnTo>
                <a:lnTo>
                  <a:pt x="7220648" y="6463878"/>
                </a:lnTo>
                <a:lnTo>
                  <a:pt x="7208546" y="6475978"/>
                </a:lnTo>
                <a:lnTo>
                  <a:pt x="7202495" y="6482031"/>
                </a:lnTo>
                <a:lnTo>
                  <a:pt x="7196445" y="6488513"/>
                </a:lnTo>
                <a:lnTo>
                  <a:pt x="7190395" y="6494997"/>
                </a:lnTo>
                <a:lnTo>
                  <a:pt x="7183911" y="6503208"/>
                </a:lnTo>
                <a:lnTo>
                  <a:pt x="7160573" y="6532164"/>
                </a:lnTo>
                <a:lnTo>
                  <a:pt x="7145447" y="6550317"/>
                </a:lnTo>
                <a:lnTo>
                  <a:pt x="7139828" y="6556367"/>
                </a:lnTo>
                <a:lnTo>
                  <a:pt x="7135507" y="6560256"/>
                </a:lnTo>
                <a:lnTo>
                  <a:pt x="7132049" y="6563282"/>
                </a:lnTo>
                <a:lnTo>
                  <a:pt x="7129023" y="6565443"/>
                </a:lnTo>
                <a:lnTo>
                  <a:pt x="7122973" y="6568901"/>
                </a:lnTo>
                <a:lnTo>
                  <a:pt x="7115193" y="6573654"/>
                </a:lnTo>
                <a:lnTo>
                  <a:pt x="7110007" y="6577977"/>
                </a:lnTo>
                <a:lnTo>
                  <a:pt x="7103525" y="6583162"/>
                </a:lnTo>
                <a:lnTo>
                  <a:pt x="7094448" y="6590510"/>
                </a:lnTo>
                <a:lnTo>
                  <a:pt x="7084075" y="6599586"/>
                </a:lnTo>
                <a:lnTo>
                  <a:pt x="7064627" y="6617739"/>
                </a:lnTo>
                <a:lnTo>
                  <a:pt x="7044745" y="6635458"/>
                </a:lnTo>
                <a:lnTo>
                  <a:pt x="7025297" y="6652314"/>
                </a:lnTo>
                <a:lnTo>
                  <a:pt x="7004983" y="6669601"/>
                </a:lnTo>
                <a:lnTo>
                  <a:pt x="6984670" y="6686025"/>
                </a:lnTo>
                <a:lnTo>
                  <a:pt x="6964790" y="6702017"/>
                </a:lnTo>
                <a:lnTo>
                  <a:pt x="6944477" y="6718007"/>
                </a:lnTo>
                <a:lnTo>
                  <a:pt x="6923731" y="6733565"/>
                </a:lnTo>
                <a:lnTo>
                  <a:pt x="6902987" y="6748692"/>
                </a:lnTo>
                <a:lnTo>
                  <a:pt x="6882241" y="6763821"/>
                </a:lnTo>
                <a:lnTo>
                  <a:pt x="6861496" y="6778514"/>
                </a:lnTo>
                <a:lnTo>
                  <a:pt x="6840751" y="6793209"/>
                </a:lnTo>
                <a:lnTo>
                  <a:pt x="6798395" y="6821733"/>
                </a:lnTo>
                <a:lnTo>
                  <a:pt x="6755607" y="6848962"/>
                </a:lnTo>
                <a:lnTo>
                  <a:pt x="6711957" y="6876189"/>
                </a:lnTo>
                <a:lnTo>
                  <a:pt x="6667873" y="6901689"/>
                </a:lnTo>
                <a:lnTo>
                  <a:pt x="6623357" y="6927621"/>
                </a:lnTo>
                <a:lnTo>
                  <a:pt x="6577977" y="6953120"/>
                </a:lnTo>
                <a:lnTo>
                  <a:pt x="6531732" y="6977755"/>
                </a:lnTo>
                <a:lnTo>
                  <a:pt x="6485055" y="7002823"/>
                </a:lnTo>
                <a:lnTo>
                  <a:pt x="6437945" y="7027458"/>
                </a:lnTo>
                <a:lnTo>
                  <a:pt x="6389973" y="7052524"/>
                </a:lnTo>
                <a:lnTo>
                  <a:pt x="5602086" y="7503302"/>
                </a:lnTo>
                <a:lnTo>
                  <a:pt x="5569238" y="7522750"/>
                </a:lnTo>
                <a:lnTo>
                  <a:pt x="5535959" y="7542200"/>
                </a:lnTo>
                <a:lnTo>
                  <a:pt x="5503113" y="7561216"/>
                </a:lnTo>
                <a:lnTo>
                  <a:pt x="5470699" y="7579801"/>
                </a:lnTo>
                <a:lnTo>
                  <a:pt x="5437852" y="7598385"/>
                </a:lnTo>
                <a:lnTo>
                  <a:pt x="5405869" y="7616968"/>
                </a:lnTo>
                <a:lnTo>
                  <a:pt x="5373887" y="7635552"/>
                </a:lnTo>
                <a:lnTo>
                  <a:pt x="5341905" y="7654137"/>
                </a:lnTo>
                <a:lnTo>
                  <a:pt x="5309491" y="7672721"/>
                </a:lnTo>
                <a:lnTo>
                  <a:pt x="5277509" y="7691738"/>
                </a:lnTo>
                <a:lnTo>
                  <a:pt x="5245526" y="7710322"/>
                </a:lnTo>
                <a:lnTo>
                  <a:pt x="5213112" y="7728907"/>
                </a:lnTo>
                <a:lnTo>
                  <a:pt x="5181130" y="7747923"/>
                </a:lnTo>
                <a:lnTo>
                  <a:pt x="5148714" y="7766939"/>
                </a:lnTo>
                <a:lnTo>
                  <a:pt x="5116300" y="7786389"/>
                </a:lnTo>
                <a:lnTo>
                  <a:pt x="5083886" y="7805837"/>
                </a:lnTo>
                <a:lnTo>
                  <a:pt x="5050607" y="7826150"/>
                </a:lnTo>
                <a:lnTo>
                  <a:pt x="5018193" y="7845599"/>
                </a:lnTo>
                <a:lnTo>
                  <a:pt x="4985779" y="7865047"/>
                </a:lnTo>
                <a:lnTo>
                  <a:pt x="4953797" y="7884065"/>
                </a:lnTo>
                <a:lnTo>
                  <a:pt x="4922246" y="7903081"/>
                </a:lnTo>
                <a:lnTo>
                  <a:pt x="4890696" y="7921665"/>
                </a:lnTo>
                <a:lnTo>
                  <a:pt x="4859145" y="7940682"/>
                </a:lnTo>
                <a:lnTo>
                  <a:pt x="4826731" y="7959266"/>
                </a:lnTo>
                <a:lnTo>
                  <a:pt x="4795181" y="7977417"/>
                </a:lnTo>
                <a:lnTo>
                  <a:pt x="4763198" y="7995138"/>
                </a:lnTo>
                <a:lnTo>
                  <a:pt x="4730784" y="8014154"/>
                </a:lnTo>
                <a:lnTo>
                  <a:pt x="4697505" y="8031442"/>
                </a:lnTo>
                <a:lnTo>
                  <a:pt x="4664227" y="8049594"/>
                </a:lnTo>
                <a:lnTo>
                  <a:pt x="4630084" y="8067745"/>
                </a:lnTo>
                <a:lnTo>
                  <a:pt x="4595508" y="8085898"/>
                </a:lnTo>
                <a:lnTo>
                  <a:pt x="4560068" y="8104051"/>
                </a:lnTo>
                <a:lnTo>
                  <a:pt x="4515553" y="8125660"/>
                </a:lnTo>
                <a:lnTo>
                  <a:pt x="4470605" y="8145973"/>
                </a:lnTo>
                <a:lnTo>
                  <a:pt x="4425225" y="8164557"/>
                </a:lnTo>
                <a:lnTo>
                  <a:pt x="4379411" y="8181413"/>
                </a:lnTo>
                <a:lnTo>
                  <a:pt x="4332734" y="8197837"/>
                </a:lnTo>
                <a:lnTo>
                  <a:pt x="4286922" y="8212098"/>
                </a:lnTo>
                <a:lnTo>
                  <a:pt x="4239814" y="8225064"/>
                </a:lnTo>
                <a:lnTo>
                  <a:pt x="4192705" y="8237165"/>
                </a:lnTo>
                <a:lnTo>
                  <a:pt x="4145596" y="8247538"/>
                </a:lnTo>
                <a:lnTo>
                  <a:pt x="4097621" y="8256183"/>
                </a:lnTo>
                <a:lnTo>
                  <a:pt x="4050081" y="8263530"/>
                </a:lnTo>
                <a:lnTo>
                  <a:pt x="4002540" y="8269581"/>
                </a:lnTo>
                <a:lnTo>
                  <a:pt x="3954566" y="8274334"/>
                </a:lnTo>
                <a:lnTo>
                  <a:pt x="3906160" y="8277360"/>
                </a:lnTo>
                <a:lnTo>
                  <a:pt x="3858187" y="8279520"/>
                </a:lnTo>
                <a:lnTo>
                  <a:pt x="3809781" y="8279952"/>
                </a:lnTo>
                <a:lnTo>
                  <a:pt x="3761809" y="8279089"/>
                </a:lnTo>
                <a:lnTo>
                  <a:pt x="3713403" y="8276928"/>
                </a:lnTo>
                <a:lnTo>
                  <a:pt x="3665428" y="8273038"/>
                </a:lnTo>
                <a:lnTo>
                  <a:pt x="3617888" y="8267852"/>
                </a:lnTo>
                <a:lnTo>
                  <a:pt x="3569481" y="8261368"/>
                </a:lnTo>
                <a:lnTo>
                  <a:pt x="3521941" y="8253589"/>
                </a:lnTo>
                <a:lnTo>
                  <a:pt x="3474832" y="8244080"/>
                </a:lnTo>
                <a:lnTo>
                  <a:pt x="3427291" y="8233709"/>
                </a:lnTo>
                <a:lnTo>
                  <a:pt x="3380182" y="8222038"/>
                </a:lnTo>
                <a:lnTo>
                  <a:pt x="3333505" y="8208640"/>
                </a:lnTo>
                <a:lnTo>
                  <a:pt x="3286828" y="8193514"/>
                </a:lnTo>
                <a:lnTo>
                  <a:pt x="3240583" y="8177523"/>
                </a:lnTo>
                <a:lnTo>
                  <a:pt x="3195203" y="8159802"/>
                </a:lnTo>
                <a:lnTo>
                  <a:pt x="3149823" y="8141218"/>
                </a:lnTo>
                <a:lnTo>
                  <a:pt x="3104443" y="8120906"/>
                </a:lnTo>
                <a:lnTo>
                  <a:pt x="3060358" y="8099296"/>
                </a:lnTo>
                <a:lnTo>
                  <a:pt x="3014114" y="8075525"/>
                </a:lnTo>
                <a:lnTo>
                  <a:pt x="2960090" y="8046568"/>
                </a:lnTo>
                <a:lnTo>
                  <a:pt x="2899583" y="8013289"/>
                </a:lnTo>
                <a:lnTo>
                  <a:pt x="2834322" y="7977417"/>
                </a:lnTo>
                <a:lnTo>
                  <a:pt x="2764739" y="7937224"/>
                </a:lnTo>
                <a:lnTo>
                  <a:pt x="2691698" y="7896165"/>
                </a:lnTo>
                <a:lnTo>
                  <a:pt x="2616930" y="7852514"/>
                </a:lnTo>
                <a:lnTo>
                  <a:pt x="2540431" y="7807998"/>
                </a:lnTo>
                <a:lnTo>
                  <a:pt x="2464364" y="7763050"/>
                </a:lnTo>
                <a:lnTo>
                  <a:pt x="2388731" y="7718533"/>
                </a:lnTo>
                <a:lnTo>
                  <a:pt x="2315258" y="7674882"/>
                </a:lnTo>
                <a:lnTo>
                  <a:pt x="2244378" y="7632960"/>
                </a:lnTo>
                <a:lnTo>
                  <a:pt x="2177389" y="7593198"/>
                </a:lnTo>
                <a:lnTo>
                  <a:pt x="2116017" y="7556029"/>
                </a:lnTo>
                <a:lnTo>
                  <a:pt x="2059832" y="7522750"/>
                </a:lnTo>
                <a:lnTo>
                  <a:pt x="2010994" y="7493362"/>
                </a:lnTo>
                <a:lnTo>
                  <a:pt x="1221810" y="7044313"/>
                </a:lnTo>
                <a:lnTo>
                  <a:pt x="1202793" y="7034372"/>
                </a:lnTo>
                <a:lnTo>
                  <a:pt x="1186369" y="7025729"/>
                </a:lnTo>
                <a:lnTo>
                  <a:pt x="1170379" y="7016653"/>
                </a:lnTo>
                <a:lnTo>
                  <a:pt x="1154821" y="7008008"/>
                </a:lnTo>
                <a:lnTo>
                  <a:pt x="1138829" y="6998933"/>
                </a:lnTo>
                <a:lnTo>
                  <a:pt x="1122839" y="6989857"/>
                </a:lnTo>
                <a:lnTo>
                  <a:pt x="1105549" y="6980349"/>
                </a:lnTo>
                <a:lnTo>
                  <a:pt x="1086965" y="6969975"/>
                </a:lnTo>
                <a:lnTo>
                  <a:pt x="699288" y="6732270"/>
                </a:lnTo>
                <a:lnTo>
                  <a:pt x="681569" y="6720168"/>
                </a:lnTo>
                <a:lnTo>
                  <a:pt x="666011" y="6708499"/>
                </a:lnTo>
                <a:lnTo>
                  <a:pt x="652180" y="6697262"/>
                </a:lnTo>
                <a:lnTo>
                  <a:pt x="639214" y="6686890"/>
                </a:lnTo>
                <a:lnTo>
                  <a:pt x="616739" y="6668306"/>
                </a:lnTo>
                <a:lnTo>
                  <a:pt x="598155" y="6651018"/>
                </a:lnTo>
                <a:lnTo>
                  <a:pt x="580867" y="6635026"/>
                </a:lnTo>
                <a:lnTo>
                  <a:pt x="564877" y="6619468"/>
                </a:lnTo>
                <a:lnTo>
                  <a:pt x="556665" y="6612120"/>
                </a:lnTo>
                <a:lnTo>
                  <a:pt x="548022" y="6604341"/>
                </a:lnTo>
                <a:lnTo>
                  <a:pt x="538945" y="6596562"/>
                </a:lnTo>
                <a:lnTo>
                  <a:pt x="529437" y="6588781"/>
                </a:lnTo>
                <a:lnTo>
                  <a:pt x="515606" y="6578409"/>
                </a:lnTo>
                <a:lnTo>
                  <a:pt x="502208" y="6567172"/>
                </a:lnTo>
                <a:lnTo>
                  <a:pt x="488810" y="6554638"/>
                </a:lnTo>
                <a:lnTo>
                  <a:pt x="475413" y="6541672"/>
                </a:lnTo>
                <a:lnTo>
                  <a:pt x="461583" y="6527842"/>
                </a:lnTo>
                <a:lnTo>
                  <a:pt x="447752" y="6513579"/>
                </a:lnTo>
                <a:lnTo>
                  <a:pt x="433922" y="6498021"/>
                </a:lnTo>
                <a:lnTo>
                  <a:pt x="420525" y="6482894"/>
                </a:lnTo>
                <a:lnTo>
                  <a:pt x="406695" y="6466470"/>
                </a:lnTo>
                <a:lnTo>
                  <a:pt x="392863" y="6450048"/>
                </a:lnTo>
                <a:lnTo>
                  <a:pt x="379466" y="6433193"/>
                </a:lnTo>
                <a:lnTo>
                  <a:pt x="366068" y="6415472"/>
                </a:lnTo>
                <a:lnTo>
                  <a:pt x="352670" y="6397753"/>
                </a:lnTo>
                <a:lnTo>
                  <a:pt x="339273" y="6379600"/>
                </a:lnTo>
                <a:lnTo>
                  <a:pt x="326307" y="6361447"/>
                </a:lnTo>
                <a:lnTo>
                  <a:pt x="313341" y="6342865"/>
                </a:lnTo>
                <a:lnTo>
                  <a:pt x="287841" y="6305264"/>
                </a:lnTo>
                <a:lnTo>
                  <a:pt x="264071" y="6267229"/>
                </a:lnTo>
                <a:lnTo>
                  <a:pt x="240731" y="6230062"/>
                </a:lnTo>
                <a:lnTo>
                  <a:pt x="219123" y="6192893"/>
                </a:lnTo>
                <a:lnTo>
                  <a:pt x="198378" y="6157021"/>
                </a:lnTo>
                <a:lnTo>
                  <a:pt x="179793" y="6122013"/>
                </a:lnTo>
                <a:lnTo>
                  <a:pt x="162506" y="6088734"/>
                </a:lnTo>
                <a:lnTo>
                  <a:pt x="147379" y="6057617"/>
                </a:lnTo>
                <a:lnTo>
                  <a:pt x="140463" y="6042490"/>
                </a:lnTo>
                <a:lnTo>
                  <a:pt x="133548" y="6025635"/>
                </a:lnTo>
                <a:lnTo>
                  <a:pt x="126200" y="6009211"/>
                </a:lnTo>
                <a:lnTo>
                  <a:pt x="119718" y="5991492"/>
                </a:lnTo>
                <a:lnTo>
                  <a:pt x="112371" y="5973339"/>
                </a:lnTo>
                <a:lnTo>
                  <a:pt x="105455" y="5954754"/>
                </a:lnTo>
                <a:lnTo>
                  <a:pt x="98973" y="5935738"/>
                </a:lnTo>
                <a:lnTo>
                  <a:pt x="92058" y="5916722"/>
                </a:lnTo>
                <a:lnTo>
                  <a:pt x="79957" y="5876095"/>
                </a:lnTo>
                <a:lnTo>
                  <a:pt x="67423" y="5834605"/>
                </a:lnTo>
                <a:lnTo>
                  <a:pt x="61804" y="5812996"/>
                </a:lnTo>
                <a:lnTo>
                  <a:pt x="55754" y="5791817"/>
                </a:lnTo>
                <a:lnTo>
                  <a:pt x="50135" y="5769777"/>
                </a:lnTo>
                <a:lnTo>
                  <a:pt x="44949" y="5747734"/>
                </a:lnTo>
                <a:lnTo>
                  <a:pt x="40195" y="5725692"/>
                </a:lnTo>
                <a:lnTo>
                  <a:pt x="35008" y="5702786"/>
                </a:lnTo>
                <a:lnTo>
                  <a:pt x="31119" y="5679880"/>
                </a:lnTo>
                <a:lnTo>
                  <a:pt x="26364" y="5657406"/>
                </a:lnTo>
                <a:lnTo>
                  <a:pt x="22906" y="5634500"/>
                </a:lnTo>
                <a:lnTo>
                  <a:pt x="18585" y="5611594"/>
                </a:lnTo>
                <a:lnTo>
                  <a:pt x="15559" y="5588255"/>
                </a:lnTo>
                <a:lnTo>
                  <a:pt x="12535" y="5565781"/>
                </a:lnTo>
                <a:lnTo>
                  <a:pt x="9508" y="5542875"/>
                </a:lnTo>
                <a:lnTo>
                  <a:pt x="7348" y="5519537"/>
                </a:lnTo>
                <a:lnTo>
                  <a:pt x="5187" y="5497063"/>
                </a:lnTo>
                <a:lnTo>
                  <a:pt x="3026" y="5474155"/>
                </a:lnTo>
                <a:lnTo>
                  <a:pt x="2161" y="5451249"/>
                </a:lnTo>
                <a:lnTo>
                  <a:pt x="866" y="5429209"/>
                </a:lnTo>
                <a:lnTo>
                  <a:pt x="0" y="5406735"/>
                </a:lnTo>
                <a:lnTo>
                  <a:pt x="0" y="5384692"/>
                </a:lnTo>
                <a:lnTo>
                  <a:pt x="0" y="2895260"/>
                </a:lnTo>
                <a:lnTo>
                  <a:pt x="0" y="2873220"/>
                </a:lnTo>
                <a:lnTo>
                  <a:pt x="866" y="2850314"/>
                </a:lnTo>
                <a:lnTo>
                  <a:pt x="2161" y="2827406"/>
                </a:lnTo>
                <a:lnTo>
                  <a:pt x="3026" y="2804932"/>
                </a:lnTo>
                <a:lnTo>
                  <a:pt x="5187" y="2781594"/>
                </a:lnTo>
                <a:lnTo>
                  <a:pt x="7348" y="2758688"/>
                </a:lnTo>
                <a:lnTo>
                  <a:pt x="9940" y="2735349"/>
                </a:lnTo>
                <a:lnTo>
                  <a:pt x="12535" y="2712011"/>
                </a:lnTo>
                <a:lnTo>
                  <a:pt x="15992" y="2688240"/>
                </a:lnTo>
                <a:lnTo>
                  <a:pt x="19017" y="2664902"/>
                </a:lnTo>
                <a:lnTo>
                  <a:pt x="23340" y="2641996"/>
                </a:lnTo>
                <a:lnTo>
                  <a:pt x="27661" y="2618657"/>
                </a:lnTo>
                <a:lnTo>
                  <a:pt x="31551" y="2595751"/>
                </a:lnTo>
                <a:lnTo>
                  <a:pt x="36306" y="2572413"/>
                </a:lnTo>
                <a:lnTo>
                  <a:pt x="41491" y="2549508"/>
                </a:lnTo>
                <a:lnTo>
                  <a:pt x="46677" y="2527033"/>
                </a:lnTo>
                <a:lnTo>
                  <a:pt x="51864" y="2504559"/>
                </a:lnTo>
                <a:lnTo>
                  <a:pt x="57483" y="2482517"/>
                </a:lnTo>
                <a:lnTo>
                  <a:pt x="63101" y="2460043"/>
                </a:lnTo>
                <a:lnTo>
                  <a:pt x="69583" y="2438432"/>
                </a:lnTo>
                <a:lnTo>
                  <a:pt x="75634" y="2417255"/>
                </a:lnTo>
                <a:lnTo>
                  <a:pt x="81686" y="2396510"/>
                </a:lnTo>
                <a:lnTo>
                  <a:pt x="88168" y="2375765"/>
                </a:lnTo>
                <a:lnTo>
                  <a:pt x="94650" y="2355452"/>
                </a:lnTo>
                <a:lnTo>
                  <a:pt x="101566" y="2336003"/>
                </a:lnTo>
                <a:lnTo>
                  <a:pt x="108913" y="2316987"/>
                </a:lnTo>
                <a:lnTo>
                  <a:pt x="115397" y="2298403"/>
                </a:lnTo>
                <a:lnTo>
                  <a:pt x="122742" y="2279386"/>
                </a:lnTo>
                <a:lnTo>
                  <a:pt x="130090" y="2262531"/>
                </a:lnTo>
                <a:lnTo>
                  <a:pt x="137437" y="2245243"/>
                </a:lnTo>
                <a:lnTo>
                  <a:pt x="144353" y="2228820"/>
                </a:lnTo>
                <a:lnTo>
                  <a:pt x="151701" y="2213261"/>
                </a:lnTo>
                <a:lnTo>
                  <a:pt x="169420" y="2178253"/>
                </a:lnTo>
                <a:lnTo>
                  <a:pt x="186275" y="2142813"/>
                </a:lnTo>
                <a:lnTo>
                  <a:pt x="203996" y="2108670"/>
                </a:lnTo>
                <a:lnTo>
                  <a:pt x="222581" y="2074527"/>
                </a:lnTo>
                <a:lnTo>
                  <a:pt x="232089" y="2058103"/>
                </a:lnTo>
                <a:lnTo>
                  <a:pt x="241163" y="2041679"/>
                </a:lnTo>
                <a:lnTo>
                  <a:pt x="251105" y="2025689"/>
                </a:lnTo>
                <a:lnTo>
                  <a:pt x="261045" y="2009265"/>
                </a:lnTo>
                <a:lnTo>
                  <a:pt x="271419" y="1993275"/>
                </a:lnTo>
                <a:lnTo>
                  <a:pt x="281790" y="1977715"/>
                </a:lnTo>
                <a:lnTo>
                  <a:pt x="292595" y="1962156"/>
                </a:lnTo>
                <a:lnTo>
                  <a:pt x="303399" y="1947893"/>
                </a:lnTo>
                <a:lnTo>
                  <a:pt x="315070" y="1932335"/>
                </a:lnTo>
                <a:lnTo>
                  <a:pt x="325873" y="1917208"/>
                </a:lnTo>
                <a:lnTo>
                  <a:pt x="336678" y="1901650"/>
                </a:lnTo>
                <a:lnTo>
                  <a:pt x="347915" y="1886955"/>
                </a:lnTo>
                <a:lnTo>
                  <a:pt x="358721" y="1871828"/>
                </a:lnTo>
                <a:lnTo>
                  <a:pt x="370390" y="1857133"/>
                </a:lnTo>
                <a:lnTo>
                  <a:pt x="382058" y="1843304"/>
                </a:lnTo>
                <a:lnTo>
                  <a:pt x="394593" y="1829906"/>
                </a:lnTo>
                <a:lnTo>
                  <a:pt x="424846" y="1797058"/>
                </a:lnTo>
                <a:lnTo>
                  <a:pt x="443862" y="1775450"/>
                </a:lnTo>
                <a:lnTo>
                  <a:pt x="455531" y="1760323"/>
                </a:lnTo>
                <a:lnTo>
                  <a:pt x="464607" y="1750381"/>
                </a:lnTo>
                <a:lnTo>
                  <a:pt x="469362" y="1745196"/>
                </a:lnTo>
                <a:lnTo>
                  <a:pt x="474549" y="1740441"/>
                </a:lnTo>
                <a:lnTo>
                  <a:pt x="480168" y="1733959"/>
                </a:lnTo>
                <a:lnTo>
                  <a:pt x="487947" y="1727475"/>
                </a:lnTo>
                <a:lnTo>
                  <a:pt x="509989" y="1708459"/>
                </a:lnTo>
                <a:lnTo>
                  <a:pt x="543699" y="1679935"/>
                </a:lnTo>
                <a:lnTo>
                  <a:pt x="551478" y="1672587"/>
                </a:lnTo>
                <a:lnTo>
                  <a:pt x="558825" y="1666537"/>
                </a:lnTo>
                <a:lnTo>
                  <a:pt x="564877" y="1660053"/>
                </a:lnTo>
                <a:lnTo>
                  <a:pt x="570496" y="1654002"/>
                </a:lnTo>
                <a:lnTo>
                  <a:pt x="582597" y="1641468"/>
                </a:lnTo>
                <a:lnTo>
                  <a:pt x="596426" y="1628071"/>
                </a:lnTo>
                <a:lnTo>
                  <a:pt x="775355" y="1493660"/>
                </a:lnTo>
                <a:lnTo>
                  <a:pt x="815549" y="1467296"/>
                </a:lnTo>
                <a:lnTo>
                  <a:pt x="857904" y="1441364"/>
                </a:lnTo>
                <a:lnTo>
                  <a:pt x="901555" y="1415000"/>
                </a:lnTo>
                <a:lnTo>
                  <a:pt x="946070" y="1388636"/>
                </a:lnTo>
                <a:lnTo>
                  <a:pt x="992315" y="1362704"/>
                </a:lnTo>
                <a:lnTo>
                  <a:pt x="1038127" y="1336772"/>
                </a:lnTo>
                <a:lnTo>
                  <a:pt x="1085238" y="1310842"/>
                </a:lnTo>
                <a:lnTo>
                  <a:pt x="1132347" y="1284911"/>
                </a:lnTo>
                <a:lnTo>
                  <a:pt x="1180319" y="1258979"/>
                </a:lnTo>
                <a:lnTo>
                  <a:pt x="1227428" y="1233047"/>
                </a:lnTo>
                <a:lnTo>
                  <a:pt x="1274537" y="1207980"/>
                </a:lnTo>
                <a:lnTo>
                  <a:pt x="1321214" y="1182480"/>
                </a:lnTo>
                <a:lnTo>
                  <a:pt x="1366594" y="1156982"/>
                </a:lnTo>
                <a:lnTo>
                  <a:pt x="1411111" y="1131913"/>
                </a:lnTo>
                <a:lnTo>
                  <a:pt x="1455194" y="1106415"/>
                </a:lnTo>
                <a:lnTo>
                  <a:pt x="1497118" y="1081780"/>
                </a:lnTo>
                <a:lnTo>
                  <a:pt x="1530829" y="1061466"/>
                </a:lnTo>
                <a:lnTo>
                  <a:pt x="1564106" y="1042882"/>
                </a:lnTo>
                <a:lnTo>
                  <a:pt x="1596954" y="1024297"/>
                </a:lnTo>
                <a:lnTo>
                  <a:pt x="1630233" y="1005281"/>
                </a:lnTo>
                <a:lnTo>
                  <a:pt x="1662647" y="987562"/>
                </a:lnTo>
                <a:lnTo>
                  <a:pt x="1695925" y="968544"/>
                </a:lnTo>
                <a:lnTo>
                  <a:pt x="1729636" y="949961"/>
                </a:lnTo>
                <a:lnTo>
                  <a:pt x="1763347" y="930080"/>
                </a:lnTo>
                <a:lnTo>
                  <a:pt x="1823422" y="893776"/>
                </a:lnTo>
                <a:lnTo>
                  <a:pt x="1893439" y="851852"/>
                </a:lnTo>
                <a:lnTo>
                  <a:pt x="1971664" y="805609"/>
                </a:lnTo>
                <a:lnTo>
                  <a:pt x="2055511" y="755473"/>
                </a:lnTo>
                <a:lnTo>
                  <a:pt x="2144973" y="702746"/>
                </a:lnTo>
                <a:lnTo>
                  <a:pt x="2238328" y="647858"/>
                </a:lnTo>
                <a:lnTo>
                  <a:pt x="2333843" y="591673"/>
                </a:lnTo>
                <a:lnTo>
                  <a:pt x="2430221" y="535056"/>
                </a:lnTo>
                <a:lnTo>
                  <a:pt x="2526600" y="479302"/>
                </a:lnTo>
                <a:lnTo>
                  <a:pt x="2620819" y="424846"/>
                </a:lnTo>
                <a:lnTo>
                  <a:pt x="2711579" y="372550"/>
                </a:lnTo>
                <a:lnTo>
                  <a:pt x="2798018" y="323280"/>
                </a:lnTo>
                <a:lnTo>
                  <a:pt x="2878406" y="278332"/>
                </a:lnTo>
                <a:lnTo>
                  <a:pt x="2951445" y="238571"/>
                </a:lnTo>
                <a:lnTo>
                  <a:pt x="2984293" y="220418"/>
                </a:lnTo>
                <a:lnTo>
                  <a:pt x="3014978" y="203996"/>
                </a:lnTo>
                <a:lnTo>
                  <a:pt x="3043502" y="188869"/>
                </a:lnTo>
                <a:lnTo>
                  <a:pt x="3069003" y="175903"/>
                </a:lnTo>
                <a:lnTo>
                  <a:pt x="3113519" y="154293"/>
                </a:lnTo>
                <a:lnTo>
                  <a:pt x="3158467" y="133979"/>
                </a:lnTo>
                <a:lnTo>
                  <a:pt x="3203847" y="115397"/>
                </a:lnTo>
                <a:lnTo>
                  <a:pt x="3249659" y="98541"/>
                </a:lnTo>
                <a:lnTo>
                  <a:pt x="3296336" y="82117"/>
                </a:lnTo>
                <a:lnTo>
                  <a:pt x="3342148" y="67854"/>
                </a:lnTo>
                <a:lnTo>
                  <a:pt x="3389257" y="54888"/>
                </a:lnTo>
                <a:lnTo>
                  <a:pt x="3436366" y="42788"/>
                </a:lnTo>
                <a:lnTo>
                  <a:pt x="3483477" y="32414"/>
                </a:lnTo>
                <a:lnTo>
                  <a:pt x="3531449" y="23771"/>
                </a:lnTo>
                <a:lnTo>
                  <a:pt x="3578990" y="16424"/>
                </a:lnTo>
                <a:lnTo>
                  <a:pt x="3626532" y="10374"/>
                </a:lnTo>
                <a:lnTo>
                  <a:pt x="3674505" y="5619"/>
                </a:lnTo>
                <a:lnTo>
                  <a:pt x="3722911" y="2595"/>
                </a:lnTo>
                <a:lnTo>
                  <a:pt x="3770883" y="432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1003FD-E107-4251-826E-B28DAAAEC4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001" y="1100321"/>
            <a:ext cx="4291242" cy="4657358"/>
          </a:xfrm>
          <a:custGeom>
            <a:avLst/>
            <a:gdLst>
              <a:gd name="connsiteX0" fmla="*/ 2306484 w 4607226"/>
              <a:gd name="connsiteY0" fmla="*/ 0 h 5000300"/>
              <a:gd name="connsiteX1" fmla="*/ 2335456 w 4607226"/>
              <a:gd name="connsiteY1" fmla="*/ 523 h 5000300"/>
              <a:gd name="connsiteX2" fmla="*/ 2364688 w 4607226"/>
              <a:gd name="connsiteY2" fmla="*/ 1828 h 5000300"/>
              <a:gd name="connsiteX3" fmla="*/ 2393659 w 4607226"/>
              <a:gd name="connsiteY3" fmla="*/ 4177 h 5000300"/>
              <a:gd name="connsiteX4" fmla="*/ 2422370 w 4607226"/>
              <a:gd name="connsiteY4" fmla="*/ 7309 h 5000300"/>
              <a:gd name="connsiteX5" fmla="*/ 2451602 w 4607226"/>
              <a:gd name="connsiteY5" fmla="*/ 11224 h 5000300"/>
              <a:gd name="connsiteX6" fmla="*/ 2480312 w 4607226"/>
              <a:gd name="connsiteY6" fmla="*/ 15921 h 5000300"/>
              <a:gd name="connsiteX7" fmla="*/ 2508761 w 4607226"/>
              <a:gd name="connsiteY7" fmla="*/ 21663 h 5000300"/>
              <a:gd name="connsiteX8" fmla="*/ 2537473 w 4607226"/>
              <a:gd name="connsiteY8" fmla="*/ 27928 h 5000300"/>
              <a:gd name="connsiteX9" fmla="*/ 2565922 w 4607226"/>
              <a:gd name="connsiteY9" fmla="*/ 34975 h 5000300"/>
              <a:gd name="connsiteX10" fmla="*/ 2594110 w 4607226"/>
              <a:gd name="connsiteY10" fmla="*/ 43066 h 5000300"/>
              <a:gd name="connsiteX11" fmla="*/ 2622298 w 4607226"/>
              <a:gd name="connsiteY11" fmla="*/ 52201 h 5000300"/>
              <a:gd name="connsiteX12" fmla="*/ 2650226 w 4607226"/>
              <a:gd name="connsiteY12" fmla="*/ 61859 h 5000300"/>
              <a:gd name="connsiteX13" fmla="*/ 2677631 w 4607226"/>
              <a:gd name="connsiteY13" fmla="*/ 72559 h 5000300"/>
              <a:gd name="connsiteX14" fmla="*/ 2705036 w 4607226"/>
              <a:gd name="connsiteY14" fmla="*/ 83782 h 5000300"/>
              <a:gd name="connsiteX15" fmla="*/ 2732441 w 4607226"/>
              <a:gd name="connsiteY15" fmla="*/ 96050 h 5000300"/>
              <a:gd name="connsiteX16" fmla="*/ 2759064 w 4607226"/>
              <a:gd name="connsiteY16" fmla="*/ 109100 h 5000300"/>
              <a:gd name="connsiteX17" fmla="*/ 3707810 w 4607226"/>
              <a:gd name="connsiteY17" fmla="*/ 656162 h 5000300"/>
              <a:gd name="connsiteX18" fmla="*/ 3717989 w 4607226"/>
              <a:gd name="connsiteY18" fmla="*/ 662165 h 5000300"/>
              <a:gd name="connsiteX19" fmla="*/ 3728168 w 4607226"/>
              <a:gd name="connsiteY19" fmla="*/ 667908 h 5000300"/>
              <a:gd name="connsiteX20" fmla="*/ 3738348 w 4607226"/>
              <a:gd name="connsiteY20" fmla="*/ 673911 h 5000300"/>
              <a:gd name="connsiteX21" fmla="*/ 3748787 w 4607226"/>
              <a:gd name="connsiteY21" fmla="*/ 679392 h 5000300"/>
              <a:gd name="connsiteX22" fmla="*/ 3758706 w 4607226"/>
              <a:gd name="connsiteY22" fmla="*/ 685134 h 5000300"/>
              <a:gd name="connsiteX23" fmla="*/ 3769146 w 4607226"/>
              <a:gd name="connsiteY23" fmla="*/ 690354 h 5000300"/>
              <a:gd name="connsiteX24" fmla="*/ 3778802 w 4607226"/>
              <a:gd name="connsiteY24" fmla="*/ 696095 h 5000300"/>
              <a:gd name="connsiteX25" fmla="*/ 3788460 w 4607226"/>
              <a:gd name="connsiteY25" fmla="*/ 701316 h 5000300"/>
              <a:gd name="connsiteX26" fmla="*/ 4184923 w 4607226"/>
              <a:gd name="connsiteY26" fmla="*/ 934653 h 5000300"/>
              <a:gd name="connsiteX27" fmla="*/ 4195625 w 4607226"/>
              <a:gd name="connsiteY27" fmla="*/ 941961 h 5000300"/>
              <a:gd name="connsiteX28" fmla="*/ 4205021 w 4607226"/>
              <a:gd name="connsiteY28" fmla="*/ 949008 h 5000300"/>
              <a:gd name="connsiteX29" fmla="*/ 4213373 w 4607226"/>
              <a:gd name="connsiteY29" fmla="*/ 955794 h 5000300"/>
              <a:gd name="connsiteX30" fmla="*/ 4221203 w 4607226"/>
              <a:gd name="connsiteY30" fmla="*/ 962059 h 5000300"/>
              <a:gd name="connsiteX31" fmla="*/ 4234775 w 4607226"/>
              <a:gd name="connsiteY31" fmla="*/ 973282 h 5000300"/>
              <a:gd name="connsiteX32" fmla="*/ 4245998 w 4607226"/>
              <a:gd name="connsiteY32" fmla="*/ 983722 h 5000300"/>
              <a:gd name="connsiteX33" fmla="*/ 4256438 w 4607226"/>
              <a:gd name="connsiteY33" fmla="*/ 993378 h 5000300"/>
              <a:gd name="connsiteX34" fmla="*/ 4266096 w 4607226"/>
              <a:gd name="connsiteY34" fmla="*/ 1002776 h 5000300"/>
              <a:gd name="connsiteX35" fmla="*/ 4271055 w 4607226"/>
              <a:gd name="connsiteY35" fmla="*/ 1007211 h 5000300"/>
              <a:gd name="connsiteX36" fmla="*/ 4276275 w 4607226"/>
              <a:gd name="connsiteY36" fmla="*/ 1011910 h 5000300"/>
              <a:gd name="connsiteX37" fmla="*/ 4281755 w 4607226"/>
              <a:gd name="connsiteY37" fmla="*/ 1016608 h 5000300"/>
              <a:gd name="connsiteX38" fmla="*/ 4287497 w 4607226"/>
              <a:gd name="connsiteY38" fmla="*/ 1021306 h 5000300"/>
              <a:gd name="connsiteX39" fmla="*/ 4296894 w 4607226"/>
              <a:gd name="connsiteY39" fmla="*/ 1027832 h 5000300"/>
              <a:gd name="connsiteX40" fmla="*/ 4303158 w 4607226"/>
              <a:gd name="connsiteY40" fmla="*/ 1032269 h 5000300"/>
              <a:gd name="connsiteX41" fmla="*/ 4306290 w 4607226"/>
              <a:gd name="connsiteY41" fmla="*/ 1034879 h 5000300"/>
              <a:gd name="connsiteX42" fmla="*/ 4309422 w 4607226"/>
              <a:gd name="connsiteY42" fmla="*/ 1037488 h 5000300"/>
              <a:gd name="connsiteX43" fmla="*/ 4313337 w 4607226"/>
              <a:gd name="connsiteY43" fmla="*/ 1040881 h 5000300"/>
              <a:gd name="connsiteX44" fmla="*/ 4318035 w 4607226"/>
              <a:gd name="connsiteY44" fmla="*/ 1046102 h 5000300"/>
              <a:gd name="connsiteX45" fmla="*/ 4334218 w 4607226"/>
              <a:gd name="connsiteY45" fmla="*/ 1064111 h 5000300"/>
              <a:gd name="connsiteX46" fmla="*/ 4350139 w 4607226"/>
              <a:gd name="connsiteY46" fmla="*/ 1082642 h 5000300"/>
              <a:gd name="connsiteX47" fmla="*/ 4365537 w 4607226"/>
              <a:gd name="connsiteY47" fmla="*/ 1100912 h 5000300"/>
              <a:gd name="connsiteX48" fmla="*/ 4380676 w 4607226"/>
              <a:gd name="connsiteY48" fmla="*/ 1119705 h 5000300"/>
              <a:gd name="connsiteX49" fmla="*/ 4395554 w 4607226"/>
              <a:gd name="connsiteY49" fmla="*/ 1138757 h 5000300"/>
              <a:gd name="connsiteX50" fmla="*/ 4409908 w 4607226"/>
              <a:gd name="connsiteY50" fmla="*/ 1158072 h 5000300"/>
              <a:gd name="connsiteX51" fmla="*/ 4423740 w 4607226"/>
              <a:gd name="connsiteY51" fmla="*/ 1177648 h 5000300"/>
              <a:gd name="connsiteX52" fmla="*/ 4437052 w 4607226"/>
              <a:gd name="connsiteY52" fmla="*/ 1197483 h 5000300"/>
              <a:gd name="connsiteX53" fmla="*/ 4450103 w 4607226"/>
              <a:gd name="connsiteY53" fmla="*/ 1217581 h 5000300"/>
              <a:gd name="connsiteX54" fmla="*/ 4462631 w 4607226"/>
              <a:gd name="connsiteY54" fmla="*/ 1237678 h 5000300"/>
              <a:gd name="connsiteX55" fmla="*/ 4474898 w 4607226"/>
              <a:gd name="connsiteY55" fmla="*/ 1258297 h 5000300"/>
              <a:gd name="connsiteX56" fmla="*/ 4486382 w 4607226"/>
              <a:gd name="connsiteY56" fmla="*/ 1278916 h 5000300"/>
              <a:gd name="connsiteX57" fmla="*/ 4497866 w 4607226"/>
              <a:gd name="connsiteY57" fmla="*/ 1300057 h 5000300"/>
              <a:gd name="connsiteX58" fmla="*/ 4508306 w 4607226"/>
              <a:gd name="connsiteY58" fmla="*/ 1321460 h 5000300"/>
              <a:gd name="connsiteX59" fmla="*/ 4518746 w 4607226"/>
              <a:gd name="connsiteY59" fmla="*/ 1342862 h 5000300"/>
              <a:gd name="connsiteX60" fmla="*/ 4528404 w 4607226"/>
              <a:gd name="connsiteY60" fmla="*/ 1364525 h 5000300"/>
              <a:gd name="connsiteX61" fmla="*/ 4537539 w 4607226"/>
              <a:gd name="connsiteY61" fmla="*/ 1386711 h 5000300"/>
              <a:gd name="connsiteX62" fmla="*/ 4546152 w 4607226"/>
              <a:gd name="connsiteY62" fmla="*/ 1408896 h 5000300"/>
              <a:gd name="connsiteX63" fmla="*/ 4554504 w 4607226"/>
              <a:gd name="connsiteY63" fmla="*/ 1431342 h 5000300"/>
              <a:gd name="connsiteX64" fmla="*/ 4561812 w 4607226"/>
              <a:gd name="connsiteY64" fmla="*/ 1454049 h 5000300"/>
              <a:gd name="connsiteX65" fmla="*/ 4569121 w 4607226"/>
              <a:gd name="connsiteY65" fmla="*/ 1477279 h 5000300"/>
              <a:gd name="connsiteX66" fmla="*/ 4575384 w 4607226"/>
              <a:gd name="connsiteY66" fmla="*/ 1500769 h 5000300"/>
              <a:gd name="connsiteX67" fmla="*/ 4581387 w 4607226"/>
              <a:gd name="connsiteY67" fmla="*/ 1524259 h 5000300"/>
              <a:gd name="connsiteX68" fmla="*/ 4586607 w 4607226"/>
              <a:gd name="connsiteY68" fmla="*/ 1548011 h 5000300"/>
              <a:gd name="connsiteX69" fmla="*/ 4591306 w 4607226"/>
              <a:gd name="connsiteY69" fmla="*/ 1572284 h 5000300"/>
              <a:gd name="connsiteX70" fmla="*/ 4595742 w 4607226"/>
              <a:gd name="connsiteY70" fmla="*/ 1596558 h 5000300"/>
              <a:gd name="connsiteX71" fmla="*/ 4599136 w 4607226"/>
              <a:gd name="connsiteY71" fmla="*/ 1621353 h 5000300"/>
              <a:gd name="connsiteX72" fmla="*/ 4602007 w 4607226"/>
              <a:gd name="connsiteY72" fmla="*/ 1646148 h 5000300"/>
              <a:gd name="connsiteX73" fmla="*/ 4604356 w 4607226"/>
              <a:gd name="connsiteY73" fmla="*/ 1671466 h 5000300"/>
              <a:gd name="connsiteX74" fmla="*/ 4605921 w 4607226"/>
              <a:gd name="connsiteY74" fmla="*/ 1696783 h 5000300"/>
              <a:gd name="connsiteX75" fmla="*/ 4606965 w 4607226"/>
              <a:gd name="connsiteY75" fmla="*/ 1722623 h 5000300"/>
              <a:gd name="connsiteX76" fmla="*/ 4607226 w 4607226"/>
              <a:gd name="connsiteY76" fmla="*/ 1748461 h 5000300"/>
              <a:gd name="connsiteX77" fmla="*/ 4607226 w 4607226"/>
              <a:gd name="connsiteY77" fmla="*/ 3251840 h 5000300"/>
              <a:gd name="connsiteX78" fmla="*/ 4606965 w 4607226"/>
              <a:gd name="connsiteY78" fmla="*/ 3272459 h 5000300"/>
              <a:gd name="connsiteX79" fmla="*/ 4605921 w 4607226"/>
              <a:gd name="connsiteY79" fmla="*/ 3293339 h 5000300"/>
              <a:gd name="connsiteX80" fmla="*/ 4604617 w 4607226"/>
              <a:gd name="connsiteY80" fmla="*/ 3314480 h 5000300"/>
              <a:gd name="connsiteX81" fmla="*/ 4602789 w 4607226"/>
              <a:gd name="connsiteY81" fmla="*/ 3335883 h 5000300"/>
              <a:gd name="connsiteX82" fmla="*/ 4600440 w 4607226"/>
              <a:gd name="connsiteY82" fmla="*/ 3357807 h 5000300"/>
              <a:gd name="connsiteX83" fmla="*/ 4597308 w 4607226"/>
              <a:gd name="connsiteY83" fmla="*/ 3379209 h 5000300"/>
              <a:gd name="connsiteX84" fmla="*/ 4593654 w 4607226"/>
              <a:gd name="connsiteY84" fmla="*/ 3401395 h 5000300"/>
              <a:gd name="connsiteX85" fmla="*/ 4589740 w 4607226"/>
              <a:gd name="connsiteY85" fmla="*/ 3423319 h 5000300"/>
              <a:gd name="connsiteX86" fmla="*/ 4585042 w 4607226"/>
              <a:gd name="connsiteY86" fmla="*/ 3445503 h 5000300"/>
              <a:gd name="connsiteX87" fmla="*/ 4580082 w 4607226"/>
              <a:gd name="connsiteY87" fmla="*/ 3467690 h 5000300"/>
              <a:gd name="connsiteX88" fmla="*/ 4574600 w 4607226"/>
              <a:gd name="connsiteY88" fmla="*/ 3489875 h 5000300"/>
              <a:gd name="connsiteX89" fmla="*/ 4568858 w 4607226"/>
              <a:gd name="connsiteY89" fmla="*/ 3512060 h 5000300"/>
              <a:gd name="connsiteX90" fmla="*/ 4562072 w 4607226"/>
              <a:gd name="connsiteY90" fmla="*/ 3534246 h 5000300"/>
              <a:gd name="connsiteX91" fmla="*/ 4555286 w 4607226"/>
              <a:gd name="connsiteY91" fmla="*/ 3556169 h 5000300"/>
              <a:gd name="connsiteX92" fmla="*/ 4548240 w 4607226"/>
              <a:gd name="connsiteY92" fmla="*/ 3578094 h 5000300"/>
              <a:gd name="connsiteX93" fmla="*/ 4540670 w 4607226"/>
              <a:gd name="connsiteY93" fmla="*/ 3599496 h 5000300"/>
              <a:gd name="connsiteX94" fmla="*/ 4532579 w 4607226"/>
              <a:gd name="connsiteY94" fmla="*/ 3621159 h 5000300"/>
              <a:gd name="connsiteX95" fmla="*/ 4523967 w 4607226"/>
              <a:gd name="connsiteY95" fmla="*/ 3642301 h 5000300"/>
              <a:gd name="connsiteX96" fmla="*/ 4515092 w 4607226"/>
              <a:gd name="connsiteY96" fmla="*/ 3663442 h 5000300"/>
              <a:gd name="connsiteX97" fmla="*/ 4505957 w 4607226"/>
              <a:gd name="connsiteY97" fmla="*/ 3684061 h 5000300"/>
              <a:gd name="connsiteX98" fmla="*/ 4496299 w 4607226"/>
              <a:gd name="connsiteY98" fmla="*/ 3704158 h 5000300"/>
              <a:gd name="connsiteX99" fmla="*/ 4486121 w 4607226"/>
              <a:gd name="connsiteY99" fmla="*/ 3724255 h 5000300"/>
              <a:gd name="connsiteX100" fmla="*/ 4475942 w 4607226"/>
              <a:gd name="connsiteY100" fmla="*/ 3743570 h 5000300"/>
              <a:gd name="connsiteX101" fmla="*/ 4465241 w 4607226"/>
              <a:gd name="connsiteY101" fmla="*/ 3762623 h 5000300"/>
              <a:gd name="connsiteX102" fmla="*/ 4454278 w 4607226"/>
              <a:gd name="connsiteY102" fmla="*/ 3781415 h 5000300"/>
              <a:gd name="connsiteX103" fmla="*/ 4443055 w 4607226"/>
              <a:gd name="connsiteY103" fmla="*/ 3799685 h 5000300"/>
              <a:gd name="connsiteX104" fmla="*/ 4431049 w 4607226"/>
              <a:gd name="connsiteY104" fmla="*/ 3817173 h 5000300"/>
              <a:gd name="connsiteX105" fmla="*/ 4419305 w 4607226"/>
              <a:gd name="connsiteY105" fmla="*/ 3833877 h 5000300"/>
              <a:gd name="connsiteX106" fmla="*/ 4407038 w 4607226"/>
              <a:gd name="connsiteY106" fmla="*/ 3850320 h 5000300"/>
              <a:gd name="connsiteX107" fmla="*/ 4394770 w 4607226"/>
              <a:gd name="connsiteY107" fmla="*/ 3865980 h 5000300"/>
              <a:gd name="connsiteX108" fmla="*/ 4381982 w 4607226"/>
              <a:gd name="connsiteY108" fmla="*/ 3880858 h 5000300"/>
              <a:gd name="connsiteX109" fmla="*/ 4368930 w 4607226"/>
              <a:gd name="connsiteY109" fmla="*/ 3895213 h 5000300"/>
              <a:gd name="connsiteX110" fmla="*/ 4360579 w 4607226"/>
              <a:gd name="connsiteY110" fmla="*/ 3903565 h 5000300"/>
              <a:gd name="connsiteX111" fmla="*/ 4353270 w 4607226"/>
              <a:gd name="connsiteY111" fmla="*/ 3910872 h 5000300"/>
              <a:gd name="connsiteX112" fmla="*/ 4349616 w 4607226"/>
              <a:gd name="connsiteY112" fmla="*/ 3914528 h 5000300"/>
              <a:gd name="connsiteX113" fmla="*/ 4345962 w 4607226"/>
              <a:gd name="connsiteY113" fmla="*/ 3918442 h 5000300"/>
              <a:gd name="connsiteX114" fmla="*/ 4342309 w 4607226"/>
              <a:gd name="connsiteY114" fmla="*/ 3922358 h 5000300"/>
              <a:gd name="connsiteX115" fmla="*/ 4338393 w 4607226"/>
              <a:gd name="connsiteY115" fmla="*/ 3927316 h 5000300"/>
              <a:gd name="connsiteX116" fmla="*/ 4324299 w 4607226"/>
              <a:gd name="connsiteY116" fmla="*/ 3944803 h 5000300"/>
              <a:gd name="connsiteX117" fmla="*/ 4315164 w 4607226"/>
              <a:gd name="connsiteY117" fmla="*/ 3955766 h 5000300"/>
              <a:gd name="connsiteX118" fmla="*/ 4311771 w 4607226"/>
              <a:gd name="connsiteY118" fmla="*/ 3959419 h 5000300"/>
              <a:gd name="connsiteX119" fmla="*/ 4309162 w 4607226"/>
              <a:gd name="connsiteY119" fmla="*/ 3961768 h 5000300"/>
              <a:gd name="connsiteX120" fmla="*/ 4307073 w 4607226"/>
              <a:gd name="connsiteY120" fmla="*/ 3963595 h 5000300"/>
              <a:gd name="connsiteX121" fmla="*/ 4305246 w 4607226"/>
              <a:gd name="connsiteY121" fmla="*/ 3964900 h 5000300"/>
              <a:gd name="connsiteX122" fmla="*/ 4301592 w 4607226"/>
              <a:gd name="connsiteY122" fmla="*/ 3966989 h 5000300"/>
              <a:gd name="connsiteX123" fmla="*/ 4296894 w 4607226"/>
              <a:gd name="connsiteY123" fmla="*/ 3969859 h 5000300"/>
              <a:gd name="connsiteX124" fmla="*/ 4293762 w 4607226"/>
              <a:gd name="connsiteY124" fmla="*/ 3972470 h 5000300"/>
              <a:gd name="connsiteX125" fmla="*/ 4289848 w 4607226"/>
              <a:gd name="connsiteY125" fmla="*/ 3975601 h 5000300"/>
              <a:gd name="connsiteX126" fmla="*/ 4284366 w 4607226"/>
              <a:gd name="connsiteY126" fmla="*/ 3980039 h 5000300"/>
              <a:gd name="connsiteX127" fmla="*/ 4278102 w 4607226"/>
              <a:gd name="connsiteY127" fmla="*/ 3985520 h 5000300"/>
              <a:gd name="connsiteX128" fmla="*/ 4266357 w 4607226"/>
              <a:gd name="connsiteY128" fmla="*/ 3996482 h 5000300"/>
              <a:gd name="connsiteX129" fmla="*/ 4254350 w 4607226"/>
              <a:gd name="connsiteY129" fmla="*/ 4007183 h 5000300"/>
              <a:gd name="connsiteX130" fmla="*/ 4242605 w 4607226"/>
              <a:gd name="connsiteY130" fmla="*/ 4017362 h 5000300"/>
              <a:gd name="connsiteX131" fmla="*/ 4230338 w 4607226"/>
              <a:gd name="connsiteY131" fmla="*/ 4027802 h 5000300"/>
              <a:gd name="connsiteX132" fmla="*/ 4218071 w 4607226"/>
              <a:gd name="connsiteY132" fmla="*/ 4037720 h 5000300"/>
              <a:gd name="connsiteX133" fmla="*/ 4206065 w 4607226"/>
              <a:gd name="connsiteY133" fmla="*/ 4047378 h 5000300"/>
              <a:gd name="connsiteX134" fmla="*/ 4193798 w 4607226"/>
              <a:gd name="connsiteY134" fmla="*/ 4057035 h 5000300"/>
              <a:gd name="connsiteX135" fmla="*/ 4181269 w 4607226"/>
              <a:gd name="connsiteY135" fmla="*/ 4066430 h 5000300"/>
              <a:gd name="connsiteX136" fmla="*/ 4168742 w 4607226"/>
              <a:gd name="connsiteY136" fmla="*/ 4075565 h 5000300"/>
              <a:gd name="connsiteX137" fmla="*/ 4156213 w 4607226"/>
              <a:gd name="connsiteY137" fmla="*/ 4084702 h 5000300"/>
              <a:gd name="connsiteX138" fmla="*/ 4143685 w 4607226"/>
              <a:gd name="connsiteY138" fmla="*/ 4093575 h 5000300"/>
              <a:gd name="connsiteX139" fmla="*/ 4131157 w 4607226"/>
              <a:gd name="connsiteY139" fmla="*/ 4102449 h 5000300"/>
              <a:gd name="connsiteX140" fmla="*/ 4105578 w 4607226"/>
              <a:gd name="connsiteY140" fmla="*/ 4119675 h 5000300"/>
              <a:gd name="connsiteX141" fmla="*/ 4079738 w 4607226"/>
              <a:gd name="connsiteY141" fmla="*/ 4136119 h 5000300"/>
              <a:gd name="connsiteX142" fmla="*/ 4053378 w 4607226"/>
              <a:gd name="connsiteY142" fmla="*/ 4152561 h 5000300"/>
              <a:gd name="connsiteX143" fmla="*/ 4026755 w 4607226"/>
              <a:gd name="connsiteY143" fmla="*/ 4167961 h 5000300"/>
              <a:gd name="connsiteX144" fmla="*/ 3999872 w 4607226"/>
              <a:gd name="connsiteY144" fmla="*/ 4183621 h 5000300"/>
              <a:gd name="connsiteX145" fmla="*/ 3972467 w 4607226"/>
              <a:gd name="connsiteY145" fmla="*/ 4199020 h 5000300"/>
              <a:gd name="connsiteX146" fmla="*/ 3944539 w 4607226"/>
              <a:gd name="connsiteY146" fmla="*/ 4213898 h 5000300"/>
              <a:gd name="connsiteX147" fmla="*/ 3916351 w 4607226"/>
              <a:gd name="connsiteY147" fmla="*/ 4229036 h 5000300"/>
              <a:gd name="connsiteX148" fmla="*/ 3887901 w 4607226"/>
              <a:gd name="connsiteY148" fmla="*/ 4243914 h 5000300"/>
              <a:gd name="connsiteX149" fmla="*/ 3858930 w 4607226"/>
              <a:gd name="connsiteY149" fmla="*/ 4259051 h 5000300"/>
              <a:gd name="connsiteX150" fmla="*/ 3383122 w 4607226"/>
              <a:gd name="connsiteY150" fmla="*/ 4531278 h 5000300"/>
              <a:gd name="connsiteX151" fmla="*/ 3363285 w 4607226"/>
              <a:gd name="connsiteY151" fmla="*/ 4543023 h 5000300"/>
              <a:gd name="connsiteX152" fmla="*/ 3343188 w 4607226"/>
              <a:gd name="connsiteY152" fmla="*/ 4554769 h 5000300"/>
              <a:gd name="connsiteX153" fmla="*/ 3323352 w 4607226"/>
              <a:gd name="connsiteY153" fmla="*/ 4566252 h 5000300"/>
              <a:gd name="connsiteX154" fmla="*/ 3303777 w 4607226"/>
              <a:gd name="connsiteY154" fmla="*/ 4577476 h 5000300"/>
              <a:gd name="connsiteX155" fmla="*/ 3283941 w 4607226"/>
              <a:gd name="connsiteY155" fmla="*/ 4588699 h 5000300"/>
              <a:gd name="connsiteX156" fmla="*/ 3264626 w 4607226"/>
              <a:gd name="connsiteY156" fmla="*/ 4599921 h 5000300"/>
              <a:gd name="connsiteX157" fmla="*/ 3245312 w 4607226"/>
              <a:gd name="connsiteY157" fmla="*/ 4611144 h 5000300"/>
              <a:gd name="connsiteX158" fmla="*/ 3225998 w 4607226"/>
              <a:gd name="connsiteY158" fmla="*/ 4622368 h 5000300"/>
              <a:gd name="connsiteX159" fmla="*/ 3206423 w 4607226"/>
              <a:gd name="connsiteY159" fmla="*/ 4633591 h 5000300"/>
              <a:gd name="connsiteX160" fmla="*/ 3187109 w 4607226"/>
              <a:gd name="connsiteY160" fmla="*/ 4645075 h 5000300"/>
              <a:gd name="connsiteX161" fmla="*/ 3167794 w 4607226"/>
              <a:gd name="connsiteY161" fmla="*/ 4656298 h 5000300"/>
              <a:gd name="connsiteX162" fmla="*/ 3148219 w 4607226"/>
              <a:gd name="connsiteY162" fmla="*/ 4667522 h 5000300"/>
              <a:gd name="connsiteX163" fmla="*/ 3128905 w 4607226"/>
              <a:gd name="connsiteY163" fmla="*/ 4679006 h 5000300"/>
              <a:gd name="connsiteX164" fmla="*/ 3109329 w 4607226"/>
              <a:gd name="connsiteY164" fmla="*/ 4690489 h 5000300"/>
              <a:gd name="connsiteX165" fmla="*/ 3089754 w 4607226"/>
              <a:gd name="connsiteY165" fmla="*/ 4702235 h 5000300"/>
              <a:gd name="connsiteX166" fmla="*/ 3070179 w 4607226"/>
              <a:gd name="connsiteY166" fmla="*/ 4713980 h 5000300"/>
              <a:gd name="connsiteX167" fmla="*/ 3050082 w 4607226"/>
              <a:gd name="connsiteY167" fmla="*/ 4726247 h 5000300"/>
              <a:gd name="connsiteX168" fmla="*/ 3030507 w 4607226"/>
              <a:gd name="connsiteY168" fmla="*/ 4737993 h 5000300"/>
              <a:gd name="connsiteX169" fmla="*/ 3010932 w 4607226"/>
              <a:gd name="connsiteY169" fmla="*/ 4749737 h 5000300"/>
              <a:gd name="connsiteX170" fmla="*/ 2991618 w 4607226"/>
              <a:gd name="connsiteY170" fmla="*/ 4761222 h 5000300"/>
              <a:gd name="connsiteX171" fmla="*/ 2972564 w 4607226"/>
              <a:gd name="connsiteY171" fmla="*/ 4772706 h 5000300"/>
              <a:gd name="connsiteX172" fmla="*/ 2953511 w 4607226"/>
              <a:gd name="connsiteY172" fmla="*/ 4783929 h 5000300"/>
              <a:gd name="connsiteX173" fmla="*/ 2934457 w 4607226"/>
              <a:gd name="connsiteY173" fmla="*/ 4795414 h 5000300"/>
              <a:gd name="connsiteX174" fmla="*/ 2914882 w 4607226"/>
              <a:gd name="connsiteY174" fmla="*/ 4806637 h 5000300"/>
              <a:gd name="connsiteX175" fmla="*/ 2895829 w 4607226"/>
              <a:gd name="connsiteY175" fmla="*/ 4817598 h 5000300"/>
              <a:gd name="connsiteX176" fmla="*/ 2876515 w 4607226"/>
              <a:gd name="connsiteY176" fmla="*/ 4828300 h 5000300"/>
              <a:gd name="connsiteX177" fmla="*/ 2856940 w 4607226"/>
              <a:gd name="connsiteY177" fmla="*/ 4839784 h 5000300"/>
              <a:gd name="connsiteX178" fmla="*/ 2836842 w 4607226"/>
              <a:gd name="connsiteY178" fmla="*/ 4850224 h 5000300"/>
              <a:gd name="connsiteX179" fmla="*/ 2816746 w 4607226"/>
              <a:gd name="connsiteY179" fmla="*/ 4861186 h 5000300"/>
              <a:gd name="connsiteX180" fmla="*/ 2796126 w 4607226"/>
              <a:gd name="connsiteY180" fmla="*/ 4872147 h 5000300"/>
              <a:gd name="connsiteX181" fmla="*/ 2775246 w 4607226"/>
              <a:gd name="connsiteY181" fmla="*/ 4883110 h 5000300"/>
              <a:gd name="connsiteX182" fmla="*/ 2753843 w 4607226"/>
              <a:gd name="connsiteY182" fmla="*/ 4894073 h 5000300"/>
              <a:gd name="connsiteX183" fmla="*/ 2726961 w 4607226"/>
              <a:gd name="connsiteY183" fmla="*/ 4907123 h 5000300"/>
              <a:gd name="connsiteX184" fmla="*/ 2699816 w 4607226"/>
              <a:gd name="connsiteY184" fmla="*/ 4919390 h 5000300"/>
              <a:gd name="connsiteX185" fmla="*/ 2672411 w 4607226"/>
              <a:gd name="connsiteY185" fmla="*/ 4930613 h 5000300"/>
              <a:gd name="connsiteX186" fmla="*/ 2644744 w 4607226"/>
              <a:gd name="connsiteY186" fmla="*/ 4940792 h 5000300"/>
              <a:gd name="connsiteX187" fmla="*/ 2616556 w 4607226"/>
              <a:gd name="connsiteY187" fmla="*/ 4950711 h 5000300"/>
              <a:gd name="connsiteX188" fmla="*/ 2588890 w 4607226"/>
              <a:gd name="connsiteY188" fmla="*/ 4959323 h 5000300"/>
              <a:gd name="connsiteX189" fmla="*/ 2560441 w 4607226"/>
              <a:gd name="connsiteY189" fmla="*/ 4967153 h 5000300"/>
              <a:gd name="connsiteX190" fmla="*/ 2531992 w 4607226"/>
              <a:gd name="connsiteY190" fmla="*/ 4974461 h 5000300"/>
              <a:gd name="connsiteX191" fmla="*/ 2503542 w 4607226"/>
              <a:gd name="connsiteY191" fmla="*/ 4980725 h 5000300"/>
              <a:gd name="connsiteX192" fmla="*/ 2474570 w 4607226"/>
              <a:gd name="connsiteY192" fmla="*/ 4985946 h 5000300"/>
              <a:gd name="connsiteX193" fmla="*/ 2445860 w 4607226"/>
              <a:gd name="connsiteY193" fmla="*/ 4990383 h 5000300"/>
              <a:gd name="connsiteX194" fmla="*/ 2417150 w 4607226"/>
              <a:gd name="connsiteY194" fmla="*/ 4994037 h 5000300"/>
              <a:gd name="connsiteX195" fmla="*/ 2388178 w 4607226"/>
              <a:gd name="connsiteY195" fmla="*/ 4996908 h 5000300"/>
              <a:gd name="connsiteX196" fmla="*/ 2358946 w 4607226"/>
              <a:gd name="connsiteY196" fmla="*/ 4998735 h 5000300"/>
              <a:gd name="connsiteX197" fmla="*/ 2329975 w 4607226"/>
              <a:gd name="connsiteY197" fmla="*/ 5000039 h 5000300"/>
              <a:gd name="connsiteX198" fmla="*/ 2300742 w 4607226"/>
              <a:gd name="connsiteY198" fmla="*/ 5000300 h 5000300"/>
              <a:gd name="connsiteX199" fmla="*/ 2271772 w 4607226"/>
              <a:gd name="connsiteY199" fmla="*/ 4999779 h 5000300"/>
              <a:gd name="connsiteX200" fmla="*/ 2242539 w 4607226"/>
              <a:gd name="connsiteY200" fmla="*/ 4998474 h 5000300"/>
              <a:gd name="connsiteX201" fmla="*/ 2213567 w 4607226"/>
              <a:gd name="connsiteY201" fmla="*/ 4996125 h 5000300"/>
              <a:gd name="connsiteX202" fmla="*/ 2184857 w 4607226"/>
              <a:gd name="connsiteY202" fmla="*/ 4992993 h 5000300"/>
              <a:gd name="connsiteX203" fmla="*/ 2155624 w 4607226"/>
              <a:gd name="connsiteY203" fmla="*/ 4989077 h 5000300"/>
              <a:gd name="connsiteX204" fmla="*/ 2126914 w 4607226"/>
              <a:gd name="connsiteY204" fmla="*/ 4984380 h 5000300"/>
              <a:gd name="connsiteX205" fmla="*/ 2098465 w 4607226"/>
              <a:gd name="connsiteY205" fmla="*/ 4978637 h 5000300"/>
              <a:gd name="connsiteX206" fmla="*/ 2069755 w 4607226"/>
              <a:gd name="connsiteY206" fmla="*/ 4972374 h 5000300"/>
              <a:gd name="connsiteX207" fmla="*/ 2041306 w 4607226"/>
              <a:gd name="connsiteY207" fmla="*/ 4965326 h 5000300"/>
              <a:gd name="connsiteX208" fmla="*/ 2013117 w 4607226"/>
              <a:gd name="connsiteY208" fmla="*/ 4957235 h 5000300"/>
              <a:gd name="connsiteX209" fmla="*/ 1984929 w 4607226"/>
              <a:gd name="connsiteY209" fmla="*/ 4948100 h 5000300"/>
              <a:gd name="connsiteX210" fmla="*/ 1957001 w 4607226"/>
              <a:gd name="connsiteY210" fmla="*/ 4938443 h 5000300"/>
              <a:gd name="connsiteX211" fmla="*/ 1929596 w 4607226"/>
              <a:gd name="connsiteY211" fmla="*/ 4927741 h 5000300"/>
              <a:gd name="connsiteX212" fmla="*/ 1902191 w 4607226"/>
              <a:gd name="connsiteY212" fmla="*/ 4916518 h 5000300"/>
              <a:gd name="connsiteX213" fmla="*/ 1874786 w 4607226"/>
              <a:gd name="connsiteY213" fmla="*/ 4904252 h 5000300"/>
              <a:gd name="connsiteX214" fmla="*/ 1848163 w 4607226"/>
              <a:gd name="connsiteY214" fmla="*/ 4891201 h 5000300"/>
              <a:gd name="connsiteX215" fmla="*/ 1820236 w 4607226"/>
              <a:gd name="connsiteY215" fmla="*/ 4876846 h 5000300"/>
              <a:gd name="connsiteX216" fmla="*/ 1787610 w 4607226"/>
              <a:gd name="connsiteY216" fmla="*/ 4859359 h 5000300"/>
              <a:gd name="connsiteX217" fmla="*/ 1751070 w 4607226"/>
              <a:gd name="connsiteY217" fmla="*/ 4839261 h 5000300"/>
              <a:gd name="connsiteX218" fmla="*/ 1711659 w 4607226"/>
              <a:gd name="connsiteY218" fmla="*/ 4817598 h 5000300"/>
              <a:gd name="connsiteX219" fmla="*/ 1669637 w 4607226"/>
              <a:gd name="connsiteY219" fmla="*/ 4793325 h 5000300"/>
              <a:gd name="connsiteX220" fmla="*/ 1625527 w 4607226"/>
              <a:gd name="connsiteY220" fmla="*/ 4768530 h 5000300"/>
              <a:gd name="connsiteX221" fmla="*/ 1580375 w 4607226"/>
              <a:gd name="connsiteY221" fmla="*/ 4742169 h 5000300"/>
              <a:gd name="connsiteX222" fmla="*/ 1534177 w 4607226"/>
              <a:gd name="connsiteY222" fmla="*/ 4715285 h 5000300"/>
              <a:gd name="connsiteX223" fmla="*/ 1488240 w 4607226"/>
              <a:gd name="connsiteY223" fmla="*/ 4688141 h 5000300"/>
              <a:gd name="connsiteX224" fmla="*/ 1442564 w 4607226"/>
              <a:gd name="connsiteY224" fmla="*/ 4661257 h 5000300"/>
              <a:gd name="connsiteX225" fmla="*/ 1398194 w 4607226"/>
              <a:gd name="connsiteY225" fmla="*/ 4634896 h 5000300"/>
              <a:gd name="connsiteX226" fmla="*/ 1355389 w 4607226"/>
              <a:gd name="connsiteY226" fmla="*/ 4609579 h 5000300"/>
              <a:gd name="connsiteX227" fmla="*/ 1314934 w 4607226"/>
              <a:gd name="connsiteY227" fmla="*/ 4585566 h 5000300"/>
              <a:gd name="connsiteX228" fmla="*/ 1277871 w 4607226"/>
              <a:gd name="connsiteY228" fmla="*/ 4563120 h 5000300"/>
              <a:gd name="connsiteX229" fmla="*/ 1243941 w 4607226"/>
              <a:gd name="connsiteY229" fmla="*/ 4543023 h 5000300"/>
              <a:gd name="connsiteX230" fmla="*/ 1214448 w 4607226"/>
              <a:gd name="connsiteY230" fmla="*/ 4525275 h 5000300"/>
              <a:gd name="connsiteX231" fmla="*/ 737856 w 4607226"/>
              <a:gd name="connsiteY231" fmla="*/ 4254092 h 5000300"/>
              <a:gd name="connsiteX232" fmla="*/ 726372 w 4607226"/>
              <a:gd name="connsiteY232" fmla="*/ 4248089 h 5000300"/>
              <a:gd name="connsiteX233" fmla="*/ 716453 w 4607226"/>
              <a:gd name="connsiteY233" fmla="*/ 4242869 h 5000300"/>
              <a:gd name="connsiteX234" fmla="*/ 706797 w 4607226"/>
              <a:gd name="connsiteY234" fmla="*/ 4237388 h 5000300"/>
              <a:gd name="connsiteX235" fmla="*/ 697401 w 4607226"/>
              <a:gd name="connsiteY235" fmla="*/ 4232168 h 5000300"/>
              <a:gd name="connsiteX236" fmla="*/ 687744 w 4607226"/>
              <a:gd name="connsiteY236" fmla="*/ 4226687 h 5000300"/>
              <a:gd name="connsiteX237" fmla="*/ 678087 w 4607226"/>
              <a:gd name="connsiteY237" fmla="*/ 4221206 h 5000300"/>
              <a:gd name="connsiteX238" fmla="*/ 667646 w 4607226"/>
              <a:gd name="connsiteY238" fmla="*/ 4215464 h 5000300"/>
              <a:gd name="connsiteX239" fmla="*/ 656423 w 4607226"/>
              <a:gd name="connsiteY239" fmla="*/ 4209199 h 5000300"/>
              <a:gd name="connsiteX240" fmla="*/ 422303 w 4607226"/>
              <a:gd name="connsiteY240" fmla="*/ 4065648 h 5000300"/>
              <a:gd name="connsiteX241" fmla="*/ 411602 w 4607226"/>
              <a:gd name="connsiteY241" fmla="*/ 4058340 h 5000300"/>
              <a:gd name="connsiteX242" fmla="*/ 402207 w 4607226"/>
              <a:gd name="connsiteY242" fmla="*/ 4051293 h 5000300"/>
              <a:gd name="connsiteX243" fmla="*/ 393854 w 4607226"/>
              <a:gd name="connsiteY243" fmla="*/ 4044507 h 5000300"/>
              <a:gd name="connsiteX244" fmla="*/ 386024 w 4607226"/>
              <a:gd name="connsiteY244" fmla="*/ 4038243 h 5000300"/>
              <a:gd name="connsiteX245" fmla="*/ 372451 w 4607226"/>
              <a:gd name="connsiteY245" fmla="*/ 4027020 h 5000300"/>
              <a:gd name="connsiteX246" fmla="*/ 361228 w 4607226"/>
              <a:gd name="connsiteY246" fmla="*/ 4016580 h 5000300"/>
              <a:gd name="connsiteX247" fmla="*/ 350788 w 4607226"/>
              <a:gd name="connsiteY247" fmla="*/ 4006922 h 5000300"/>
              <a:gd name="connsiteX248" fmla="*/ 341132 w 4607226"/>
              <a:gd name="connsiteY248" fmla="*/ 3997526 h 5000300"/>
              <a:gd name="connsiteX249" fmla="*/ 336172 w 4607226"/>
              <a:gd name="connsiteY249" fmla="*/ 3993089 h 5000300"/>
              <a:gd name="connsiteX250" fmla="*/ 330953 w 4607226"/>
              <a:gd name="connsiteY250" fmla="*/ 3988391 h 5000300"/>
              <a:gd name="connsiteX251" fmla="*/ 325471 w 4607226"/>
              <a:gd name="connsiteY251" fmla="*/ 3983693 h 5000300"/>
              <a:gd name="connsiteX252" fmla="*/ 319729 w 4607226"/>
              <a:gd name="connsiteY252" fmla="*/ 3978994 h 5000300"/>
              <a:gd name="connsiteX253" fmla="*/ 311377 w 4607226"/>
              <a:gd name="connsiteY253" fmla="*/ 3972731 h 5000300"/>
              <a:gd name="connsiteX254" fmla="*/ 303286 w 4607226"/>
              <a:gd name="connsiteY254" fmla="*/ 3965945 h 5000300"/>
              <a:gd name="connsiteX255" fmla="*/ 295194 w 4607226"/>
              <a:gd name="connsiteY255" fmla="*/ 3958375 h 5000300"/>
              <a:gd name="connsiteX256" fmla="*/ 287104 w 4607226"/>
              <a:gd name="connsiteY256" fmla="*/ 3950545 h 5000300"/>
              <a:gd name="connsiteX257" fmla="*/ 278752 w 4607226"/>
              <a:gd name="connsiteY257" fmla="*/ 3942193 h 5000300"/>
              <a:gd name="connsiteX258" fmla="*/ 270399 w 4607226"/>
              <a:gd name="connsiteY258" fmla="*/ 3933580 h 5000300"/>
              <a:gd name="connsiteX259" fmla="*/ 262047 w 4607226"/>
              <a:gd name="connsiteY259" fmla="*/ 3924184 h 5000300"/>
              <a:gd name="connsiteX260" fmla="*/ 253957 w 4607226"/>
              <a:gd name="connsiteY260" fmla="*/ 3915049 h 5000300"/>
              <a:gd name="connsiteX261" fmla="*/ 245605 w 4607226"/>
              <a:gd name="connsiteY261" fmla="*/ 3905130 h 5000300"/>
              <a:gd name="connsiteX262" fmla="*/ 237252 w 4607226"/>
              <a:gd name="connsiteY262" fmla="*/ 3895213 h 5000300"/>
              <a:gd name="connsiteX263" fmla="*/ 229161 w 4607226"/>
              <a:gd name="connsiteY263" fmla="*/ 3885034 h 5000300"/>
              <a:gd name="connsiteX264" fmla="*/ 221070 w 4607226"/>
              <a:gd name="connsiteY264" fmla="*/ 3874332 h 5000300"/>
              <a:gd name="connsiteX265" fmla="*/ 212979 w 4607226"/>
              <a:gd name="connsiteY265" fmla="*/ 3863632 h 5000300"/>
              <a:gd name="connsiteX266" fmla="*/ 204889 w 4607226"/>
              <a:gd name="connsiteY266" fmla="*/ 3852669 h 5000300"/>
              <a:gd name="connsiteX267" fmla="*/ 197058 w 4607226"/>
              <a:gd name="connsiteY267" fmla="*/ 3841706 h 5000300"/>
              <a:gd name="connsiteX268" fmla="*/ 189228 w 4607226"/>
              <a:gd name="connsiteY268" fmla="*/ 3830485 h 5000300"/>
              <a:gd name="connsiteX269" fmla="*/ 173829 w 4607226"/>
              <a:gd name="connsiteY269" fmla="*/ 3807777 h 5000300"/>
              <a:gd name="connsiteX270" fmla="*/ 159474 w 4607226"/>
              <a:gd name="connsiteY270" fmla="*/ 3784808 h 5000300"/>
              <a:gd name="connsiteX271" fmla="*/ 145379 w 4607226"/>
              <a:gd name="connsiteY271" fmla="*/ 3762362 h 5000300"/>
              <a:gd name="connsiteX272" fmla="*/ 132329 w 4607226"/>
              <a:gd name="connsiteY272" fmla="*/ 3739916 h 5000300"/>
              <a:gd name="connsiteX273" fmla="*/ 119801 w 4607226"/>
              <a:gd name="connsiteY273" fmla="*/ 3718253 h 5000300"/>
              <a:gd name="connsiteX274" fmla="*/ 108578 w 4607226"/>
              <a:gd name="connsiteY274" fmla="*/ 3697111 h 5000300"/>
              <a:gd name="connsiteX275" fmla="*/ 98138 w 4607226"/>
              <a:gd name="connsiteY275" fmla="*/ 3677014 h 5000300"/>
              <a:gd name="connsiteX276" fmla="*/ 89003 w 4607226"/>
              <a:gd name="connsiteY276" fmla="*/ 3658222 h 5000300"/>
              <a:gd name="connsiteX277" fmla="*/ 84826 w 4607226"/>
              <a:gd name="connsiteY277" fmla="*/ 3649087 h 5000300"/>
              <a:gd name="connsiteX278" fmla="*/ 80650 w 4607226"/>
              <a:gd name="connsiteY278" fmla="*/ 3638908 h 5000300"/>
              <a:gd name="connsiteX279" fmla="*/ 76213 w 4607226"/>
              <a:gd name="connsiteY279" fmla="*/ 3628989 h 5000300"/>
              <a:gd name="connsiteX280" fmla="*/ 72298 w 4607226"/>
              <a:gd name="connsiteY280" fmla="*/ 3618289 h 5000300"/>
              <a:gd name="connsiteX281" fmla="*/ 67861 w 4607226"/>
              <a:gd name="connsiteY281" fmla="*/ 3607326 h 5000300"/>
              <a:gd name="connsiteX282" fmla="*/ 63685 w 4607226"/>
              <a:gd name="connsiteY282" fmla="*/ 3596103 h 5000300"/>
              <a:gd name="connsiteX283" fmla="*/ 59770 w 4607226"/>
              <a:gd name="connsiteY283" fmla="*/ 3584619 h 5000300"/>
              <a:gd name="connsiteX284" fmla="*/ 55594 w 4607226"/>
              <a:gd name="connsiteY284" fmla="*/ 3573135 h 5000300"/>
              <a:gd name="connsiteX285" fmla="*/ 48286 w 4607226"/>
              <a:gd name="connsiteY285" fmla="*/ 3548600 h 5000300"/>
              <a:gd name="connsiteX286" fmla="*/ 40717 w 4607226"/>
              <a:gd name="connsiteY286" fmla="*/ 3523544 h 5000300"/>
              <a:gd name="connsiteX287" fmla="*/ 37324 w 4607226"/>
              <a:gd name="connsiteY287" fmla="*/ 3510494 h 5000300"/>
              <a:gd name="connsiteX288" fmla="*/ 33670 w 4607226"/>
              <a:gd name="connsiteY288" fmla="*/ 3497704 h 5000300"/>
              <a:gd name="connsiteX289" fmla="*/ 30277 w 4607226"/>
              <a:gd name="connsiteY289" fmla="*/ 3484394 h 5000300"/>
              <a:gd name="connsiteX290" fmla="*/ 27145 w 4607226"/>
              <a:gd name="connsiteY290" fmla="*/ 3471082 h 5000300"/>
              <a:gd name="connsiteX291" fmla="*/ 24274 w 4607226"/>
              <a:gd name="connsiteY291" fmla="*/ 3457771 h 5000300"/>
              <a:gd name="connsiteX292" fmla="*/ 21142 w 4607226"/>
              <a:gd name="connsiteY292" fmla="*/ 3443938 h 5000300"/>
              <a:gd name="connsiteX293" fmla="*/ 18793 w 4607226"/>
              <a:gd name="connsiteY293" fmla="*/ 3430105 h 5000300"/>
              <a:gd name="connsiteX294" fmla="*/ 15921 w 4607226"/>
              <a:gd name="connsiteY294" fmla="*/ 3416533 h 5000300"/>
              <a:gd name="connsiteX295" fmla="*/ 13833 w 4607226"/>
              <a:gd name="connsiteY295" fmla="*/ 3402700 h 5000300"/>
              <a:gd name="connsiteX296" fmla="*/ 11224 w 4607226"/>
              <a:gd name="connsiteY296" fmla="*/ 3388867 h 5000300"/>
              <a:gd name="connsiteX297" fmla="*/ 9396 w 4607226"/>
              <a:gd name="connsiteY297" fmla="*/ 3374772 h 5000300"/>
              <a:gd name="connsiteX298" fmla="*/ 7570 w 4607226"/>
              <a:gd name="connsiteY298" fmla="*/ 3361200 h 5000300"/>
              <a:gd name="connsiteX299" fmla="*/ 5742 w 4607226"/>
              <a:gd name="connsiteY299" fmla="*/ 3347367 h 5000300"/>
              <a:gd name="connsiteX300" fmla="*/ 4438 w 4607226"/>
              <a:gd name="connsiteY300" fmla="*/ 3333273 h 5000300"/>
              <a:gd name="connsiteX301" fmla="*/ 3133 w 4607226"/>
              <a:gd name="connsiteY301" fmla="*/ 3319701 h 5000300"/>
              <a:gd name="connsiteX302" fmla="*/ 1828 w 4607226"/>
              <a:gd name="connsiteY302" fmla="*/ 3305867 h 5000300"/>
              <a:gd name="connsiteX303" fmla="*/ 1305 w 4607226"/>
              <a:gd name="connsiteY303" fmla="*/ 3292034 h 5000300"/>
              <a:gd name="connsiteX304" fmla="*/ 523 w 4607226"/>
              <a:gd name="connsiteY304" fmla="*/ 3278724 h 5000300"/>
              <a:gd name="connsiteX305" fmla="*/ 0 w 4607226"/>
              <a:gd name="connsiteY305" fmla="*/ 3265152 h 5000300"/>
              <a:gd name="connsiteX306" fmla="*/ 0 w 4607226"/>
              <a:gd name="connsiteY306" fmla="*/ 3251840 h 5000300"/>
              <a:gd name="connsiteX307" fmla="*/ 0 w 4607226"/>
              <a:gd name="connsiteY307" fmla="*/ 1748461 h 5000300"/>
              <a:gd name="connsiteX308" fmla="*/ 0 w 4607226"/>
              <a:gd name="connsiteY308" fmla="*/ 1735151 h 5000300"/>
              <a:gd name="connsiteX309" fmla="*/ 523 w 4607226"/>
              <a:gd name="connsiteY309" fmla="*/ 1721318 h 5000300"/>
              <a:gd name="connsiteX310" fmla="*/ 1305 w 4607226"/>
              <a:gd name="connsiteY310" fmla="*/ 1707483 h 5000300"/>
              <a:gd name="connsiteX311" fmla="*/ 1828 w 4607226"/>
              <a:gd name="connsiteY311" fmla="*/ 1693911 h 5000300"/>
              <a:gd name="connsiteX312" fmla="*/ 3133 w 4607226"/>
              <a:gd name="connsiteY312" fmla="*/ 1679817 h 5000300"/>
              <a:gd name="connsiteX313" fmla="*/ 4438 w 4607226"/>
              <a:gd name="connsiteY313" fmla="*/ 1665984 h 5000300"/>
              <a:gd name="connsiteX314" fmla="*/ 6003 w 4607226"/>
              <a:gd name="connsiteY314" fmla="*/ 1651890 h 5000300"/>
              <a:gd name="connsiteX315" fmla="*/ 7570 w 4607226"/>
              <a:gd name="connsiteY315" fmla="*/ 1637796 h 5000300"/>
              <a:gd name="connsiteX316" fmla="*/ 9658 w 4607226"/>
              <a:gd name="connsiteY316" fmla="*/ 1623440 h 5000300"/>
              <a:gd name="connsiteX317" fmla="*/ 11485 w 4607226"/>
              <a:gd name="connsiteY317" fmla="*/ 1609346 h 5000300"/>
              <a:gd name="connsiteX318" fmla="*/ 14095 w 4607226"/>
              <a:gd name="connsiteY318" fmla="*/ 1595513 h 5000300"/>
              <a:gd name="connsiteX319" fmla="*/ 16705 w 4607226"/>
              <a:gd name="connsiteY319" fmla="*/ 1581419 h 5000300"/>
              <a:gd name="connsiteX320" fmla="*/ 19054 w 4607226"/>
              <a:gd name="connsiteY320" fmla="*/ 1567586 h 5000300"/>
              <a:gd name="connsiteX321" fmla="*/ 21925 w 4607226"/>
              <a:gd name="connsiteY321" fmla="*/ 1553492 h 5000300"/>
              <a:gd name="connsiteX322" fmla="*/ 25057 w 4607226"/>
              <a:gd name="connsiteY322" fmla="*/ 1539659 h 5000300"/>
              <a:gd name="connsiteX323" fmla="*/ 28189 w 4607226"/>
              <a:gd name="connsiteY323" fmla="*/ 1526087 h 5000300"/>
              <a:gd name="connsiteX324" fmla="*/ 31321 w 4607226"/>
              <a:gd name="connsiteY324" fmla="*/ 1512515 h 5000300"/>
              <a:gd name="connsiteX325" fmla="*/ 34714 w 4607226"/>
              <a:gd name="connsiteY325" fmla="*/ 1499203 h 5000300"/>
              <a:gd name="connsiteX326" fmla="*/ 38107 w 4607226"/>
              <a:gd name="connsiteY326" fmla="*/ 1485631 h 5000300"/>
              <a:gd name="connsiteX327" fmla="*/ 42022 w 4607226"/>
              <a:gd name="connsiteY327" fmla="*/ 1472580 h 5000300"/>
              <a:gd name="connsiteX328" fmla="*/ 45676 w 4607226"/>
              <a:gd name="connsiteY328" fmla="*/ 1459791 h 5000300"/>
              <a:gd name="connsiteX329" fmla="*/ 49331 w 4607226"/>
              <a:gd name="connsiteY329" fmla="*/ 1447263 h 5000300"/>
              <a:gd name="connsiteX330" fmla="*/ 53245 w 4607226"/>
              <a:gd name="connsiteY330" fmla="*/ 1434735 h 5000300"/>
              <a:gd name="connsiteX331" fmla="*/ 57160 w 4607226"/>
              <a:gd name="connsiteY331" fmla="*/ 1422468 h 5000300"/>
              <a:gd name="connsiteX332" fmla="*/ 61336 w 4607226"/>
              <a:gd name="connsiteY332" fmla="*/ 1410723 h 5000300"/>
              <a:gd name="connsiteX333" fmla="*/ 65773 w 4607226"/>
              <a:gd name="connsiteY333" fmla="*/ 1399239 h 5000300"/>
              <a:gd name="connsiteX334" fmla="*/ 69689 w 4607226"/>
              <a:gd name="connsiteY334" fmla="*/ 1388016 h 5000300"/>
              <a:gd name="connsiteX335" fmla="*/ 74125 w 4607226"/>
              <a:gd name="connsiteY335" fmla="*/ 1376532 h 5000300"/>
              <a:gd name="connsiteX336" fmla="*/ 78562 w 4607226"/>
              <a:gd name="connsiteY336" fmla="*/ 1366353 h 5000300"/>
              <a:gd name="connsiteX337" fmla="*/ 82999 w 4607226"/>
              <a:gd name="connsiteY337" fmla="*/ 1355912 h 5000300"/>
              <a:gd name="connsiteX338" fmla="*/ 87176 w 4607226"/>
              <a:gd name="connsiteY338" fmla="*/ 1345995 h 5000300"/>
              <a:gd name="connsiteX339" fmla="*/ 91613 w 4607226"/>
              <a:gd name="connsiteY339" fmla="*/ 1336598 h 5000300"/>
              <a:gd name="connsiteX340" fmla="*/ 102314 w 4607226"/>
              <a:gd name="connsiteY340" fmla="*/ 1315457 h 5000300"/>
              <a:gd name="connsiteX341" fmla="*/ 112492 w 4607226"/>
              <a:gd name="connsiteY341" fmla="*/ 1294055 h 5000300"/>
              <a:gd name="connsiteX342" fmla="*/ 123194 w 4607226"/>
              <a:gd name="connsiteY342" fmla="*/ 1273435 h 5000300"/>
              <a:gd name="connsiteX343" fmla="*/ 134418 w 4607226"/>
              <a:gd name="connsiteY343" fmla="*/ 1252816 h 5000300"/>
              <a:gd name="connsiteX344" fmla="*/ 140160 w 4607226"/>
              <a:gd name="connsiteY344" fmla="*/ 1242898 h 5000300"/>
              <a:gd name="connsiteX345" fmla="*/ 145639 w 4607226"/>
              <a:gd name="connsiteY345" fmla="*/ 1232979 h 5000300"/>
              <a:gd name="connsiteX346" fmla="*/ 151643 w 4607226"/>
              <a:gd name="connsiteY346" fmla="*/ 1223323 h 5000300"/>
              <a:gd name="connsiteX347" fmla="*/ 157646 w 4607226"/>
              <a:gd name="connsiteY347" fmla="*/ 1213404 h 5000300"/>
              <a:gd name="connsiteX348" fmla="*/ 163911 w 4607226"/>
              <a:gd name="connsiteY348" fmla="*/ 1203748 h 5000300"/>
              <a:gd name="connsiteX349" fmla="*/ 170174 w 4607226"/>
              <a:gd name="connsiteY349" fmla="*/ 1194351 h 5000300"/>
              <a:gd name="connsiteX350" fmla="*/ 176699 w 4607226"/>
              <a:gd name="connsiteY350" fmla="*/ 1184955 h 5000300"/>
              <a:gd name="connsiteX351" fmla="*/ 183224 w 4607226"/>
              <a:gd name="connsiteY351" fmla="*/ 1176341 h 5000300"/>
              <a:gd name="connsiteX352" fmla="*/ 190272 w 4607226"/>
              <a:gd name="connsiteY352" fmla="*/ 1166946 h 5000300"/>
              <a:gd name="connsiteX353" fmla="*/ 196796 w 4607226"/>
              <a:gd name="connsiteY353" fmla="*/ 1157811 h 5000300"/>
              <a:gd name="connsiteX354" fmla="*/ 203321 w 4607226"/>
              <a:gd name="connsiteY354" fmla="*/ 1148415 h 5000300"/>
              <a:gd name="connsiteX355" fmla="*/ 210107 w 4607226"/>
              <a:gd name="connsiteY355" fmla="*/ 1139541 h 5000300"/>
              <a:gd name="connsiteX356" fmla="*/ 216633 w 4607226"/>
              <a:gd name="connsiteY356" fmla="*/ 1130405 h 5000300"/>
              <a:gd name="connsiteX357" fmla="*/ 223680 w 4607226"/>
              <a:gd name="connsiteY357" fmla="*/ 1121531 h 5000300"/>
              <a:gd name="connsiteX358" fmla="*/ 230727 w 4607226"/>
              <a:gd name="connsiteY358" fmla="*/ 1113180 h 5000300"/>
              <a:gd name="connsiteX359" fmla="*/ 238296 w 4607226"/>
              <a:gd name="connsiteY359" fmla="*/ 1105089 h 5000300"/>
              <a:gd name="connsiteX360" fmla="*/ 256566 w 4607226"/>
              <a:gd name="connsiteY360" fmla="*/ 1085252 h 5000300"/>
              <a:gd name="connsiteX361" fmla="*/ 268050 w 4607226"/>
              <a:gd name="connsiteY361" fmla="*/ 1072202 h 5000300"/>
              <a:gd name="connsiteX362" fmla="*/ 275097 w 4607226"/>
              <a:gd name="connsiteY362" fmla="*/ 1063067 h 5000300"/>
              <a:gd name="connsiteX363" fmla="*/ 280578 w 4607226"/>
              <a:gd name="connsiteY363" fmla="*/ 1057063 h 5000300"/>
              <a:gd name="connsiteX364" fmla="*/ 283450 w 4607226"/>
              <a:gd name="connsiteY364" fmla="*/ 1053932 h 5000300"/>
              <a:gd name="connsiteX365" fmla="*/ 286582 w 4607226"/>
              <a:gd name="connsiteY365" fmla="*/ 1051060 h 5000300"/>
              <a:gd name="connsiteX366" fmla="*/ 289976 w 4607226"/>
              <a:gd name="connsiteY366" fmla="*/ 1047146 h 5000300"/>
              <a:gd name="connsiteX367" fmla="*/ 294673 w 4607226"/>
              <a:gd name="connsiteY367" fmla="*/ 1043230 h 5000300"/>
              <a:gd name="connsiteX368" fmla="*/ 307985 w 4607226"/>
              <a:gd name="connsiteY368" fmla="*/ 1031746 h 5000300"/>
              <a:gd name="connsiteX369" fmla="*/ 328342 w 4607226"/>
              <a:gd name="connsiteY369" fmla="*/ 1014520 h 5000300"/>
              <a:gd name="connsiteX370" fmla="*/ 333040 w 4607226"/>
              <a:gd name="connsiteY370" fmla="*/ 1010083 h 5000300"/>
              <a:gd name="connsiteX371" fmla="*/ 337477 w 4607226"/>
              <a:gd name="connsiteY371" fmla="*/ 1006429 h 5000300"/>
              <a:gd name="connsiteX372" fmla="*/ 341132 w 4607226"/>
              <a:gd name="connsiteY372" fmla="*/ 1002514 h 5000300"/>
              <a:gd name="connsiteX373" fmla="*/ 344525 w 4607226"/>
              <a:gd name="connsiteY373" fmla="*/ 998859 h 5000300"/>
              <a:gd name="connsiteX374" fmla="*/ 351833 w 4607226"/>
              <a:gd name="connsiteY374" fmla="*/ 991290 h 5000300"/>
              <a:gd name="connsiteX375" fmla="*/ 360184 w 4607226"/>
              <a:gd name="connsiteY375" fmla="*/ 983200 h 5000300"/>
              <a:gd name="connsiteX376" fmla="*/ 468240 w 4607226"/>
              <a:gd name="connsiteY376" fmla="*/ 902028 h 5000300"/>
              <a:gd name="connsiteX377" fmla="*/ 492513 w 4607226"/>
              <a:gd name="connsiteY377" fmla="*/ 886107 h 5000300"/>
              <a:gd name="connsiteX378" fmla="*/ 518092 w 4607226"/>
              <a:gd name="connsiteY378" fmla="*/ 870446 h 5000300"/>
              <a:gd name="connsiteX379" fmla="*/ 544453 w 4607226"/>
              <a:gd name="connsiteY379" fmla="*/ 854525 h 5000300"/>
              <a:gd name="connsiteX380" fmla="*/ 571336 w 4607226"/>
              <a:gd name="connsiteY380" fmla="*/ 838604 h 5000300"/>
              <a:gd name="connsiteX381" fmla="*/ 599263 w 4607226"/>
              <a:gd name="connsiteY381" fmla="*/ 822943 h 5000300"/>
              <a:gd name="connsiteX382" fmla="*/ 626929 w 4607226"/>
              <a:gd name="connsiteY382" fmla="*/ 807283 h 5000300"/>
              <a:gd name="connsiteX383" fmla="*/ 655380 w 4607226"/>
              <a:gd name="connsiteY383" fmla="*/ 791623 h 5000300"/>
              <a:gd name="connsiteX384" fmla="*/ 683829 w 4607226"/>
              <a:gd name="connsiteY384" fmla="*/ 775964 h 5000300"/>
              <a:gd name="connsiteX385" fmla="*/ 712800 w 4607226"/>
              <a:gd name="connsiteY385" fmla="*/ 760303 h 5000300"/>
              <a:gd name="connsiteX386" fmla="*/ 741249 w 4607226"/>
              <a:gd name="connsiteY386" fmla="*/ 744643 h 5000300"/>
              <a:gd name="connsiteX387" fmla="*/ 769698 w 4607226"/>
              <a:gd name="connsiteY387" fmla="*/ 729505 h 5000300"/>
              <a:gd name="connsiteX388" fmla="*/ 797887 w 4607226"/>
              <a:gd name="connsiteY388" fmla="*/ 714105 h 5000300"/>
              <a:gd name="connsiteX389" fmla="*/ 825292 w 4607226"/>
              <a:gd name="connsiteY389" fmla="*/ 698707 h 5000300"/>
              <a:gd name="connsiteX390" fmla="*/ 852176 w 4607226"/>
              <a:gd name="connsiteY390" fmla="*/ 683567 h 5000300"/>
              <a:gd name="connsiteX391" fmla="*/ 878798 w 4607226"/>
              <a:gd name="connsiteY391" fmla="*/ 668169 h 5000300"/>
              <a:gd name="connsiteX392" fmla="*/ 904116 w 4607226"/>
              <a:gd name="connsiteY392" fmla="*/ 653292 h 5000300"/>
              <a:gd name="connsiteX393" fmla="*/ 924474 w 4607226"/>
              <a:gd name="connsiteY393" fmla="*/ 641024 h 5000300"/>
              <a:gd name="connsiteX394" fmla="*/ 944570 w 4607226"/>
              <a:gd name="connsiteY394" fmla="*/ 629801 h 5000300"/>
              <a:gd name="connsiteX395" fmla="*/ 964407 w 4607226"/>
              <a:gd name="connsiteY395" fmla="*/ 618578 h 5000300"/>
              <a:gd name="connsiteX396" fmla="*/ 984504 w 4607226"/>
              <a:gd name="connsiteY396" fmla="*/ 607094 h 5000300"/>
              <a:gd name="connsiteX397" fmla="*/ 1004079 w 4607226"/>
              <a:gd name="connsiteY397" fmla="*/ 596393 h 5000300"/>
              <a:gd name="connsiteX398" fmla="*/ 1024176 w 4607226"/>
              <a:gd name="connsiteY398" fmla="*/ 584908 h 5000300"/>
              <a:gd name="connsiteX399" fmla="*/ 1044534 w 4607226"/>
              <a:gd name="connsiteY399" fmla="*/ 573686 h 5000300"/>
              <a:gd name="connsiteX400" fmla="*/ 1064893 w 4607226"/>
              <a:gd name="connsiteY400" fmla="*/ 561680 h 5000300"/>
              <a:gd name="connsiteX401" fmla="*/ 1101172 w 4607226"/>
              <a:gd name="connsiteY401" fmla="*/ 539755 h 5000300"/>
              <a:gd name="connsiteX402" fmla="*/ 1143455 w 4607226"/>
              <a:gd name="connsiteY402" fmla="*/ 514437 h 5000300"/>
              <a:gd name="connsiteX403" fmla="*/ 1190696 w 4607226"/>
              <a:gd name="connsiteY403" fmla="*/ 486511 h 5000300"/>
              <a:gd name="connsiteX404" fmla="*/ 1241332 w 4607226"/>
              <a:gd name="connsiteY404" fmla="*/ 456234 h 5000300"/>
              <a:gd name="connsiteX405" fmla="*/ 1295358 w 4607226"/>
              <a:gd name="connsiteY405" fmla="*/ 424392 h 5000300"/>
              <a:gd name="connsiteX406" fmla="*/ 1351736 w 4607226"/>
              <a:gd name="connsiteY406" fmla="*/ 391245 h 5000300"/>
              <a:gd name="connsiteX407" fmla="*/ 1409417 w 4607226"/>
              <a:gd name="connsiteY407" fmla="*/ 357314 h 5000300"/>
              <a:gd name="connsiteX408" fmla="*/ 1467620 w 4607226"/>
              <a:gd name="connsiteY408" fmla="*/ 323123 h 5000300"/>
              <a:gd name="connsiteX409" fmla="*/ 1525824 w 4607226"/>
              <a:gd name="connsiteY409" fmla="*/ 289453 h 5000300"/>
              <a:gd name="connsiteX410" fmla="*/ 1582723 w 4607226"/>
              <a:gd name="connsiteY410" fmla="*/ 256567 h 5000300"/>
              <a:gd name="connsiteX411" fmla="*/ 1637534 w 4607226"/>
              <a:gd name="connsiteY411" fmla="*/ 224985 h 5000300"/>
              <a:gd name="connsiteX412" fmla="*/ 1689735 w 4607226"/>
              <a:gd name="connsiteY412" fmla="*/ 195230 h 5000300"/>
              <a:gd name="connsiteX413" fmla="*/ 1738281 w 4607226"/>
              <a:gd name="connsiteY413" fmla="*/ 168086 h 5000300"/>
              <a:gd name="connsiteX414" fmla="*/ 1782390 w 4607226"/>
              <a:gd name="connsiteY414" fmla="*/ 144074 h 5000300"/>
              <a:gd name="connsiteX415" fmla="*/ 1802227 w 4607226"/>
              <a:gd name="connsiteY415" fmla="*/ 133112 h 5000300"/>
              <a:gd name="connsiteX416" fmla="*/ 1820758 w 4607226"/>
              <a:gd name="connsiteY416" fmla="*/ 123194 h 5000300"/>
              <a:gd name="connsiteX417" fmla="*/ 1837983 w 4607226"/>
              <a:gd name="connsiteY417" fmla="*/ 114059 h 5000300"/>
              <a:gd name="connsiteX418" fmla="*/ 1853384 w 4607226"/>
              <a:gd name="connsiteY418" fmla="*/ 106229 h 5000300"/>
              <a:gd name="connsiteX419" fmla="*/ 1880267 w 4607226"/>
              <a:gd name="connsiteY419" fmla="*/ 93178 h 5000300"/>
              <a:gd name="connsiteX420" fmla="*/ 1907411 w 4607226"/>
              <a:gd name="connsiteY420" fmla="*/ 80911 h 5000300"/>
              <a:gd name="connsiteX421" fmla="*/ 1934816 w 4607226"/>
              <a:gd name="connsiteY421" fmla="*/ 69689 h 5000300"/>
              <a:gd name="connsiteX422" fmla="*/ 1962482 w 4607226"/>
              <a:gd name="connsiteY422" fmla="*/ 59510 h 5000300"/>
              <a:gd name="connsiteX423" fmla="*/ 1990671 w 4607226"/>
              <a:gd name="connsiteY423" fmla="*/ 49591 h 5000300"/>
              <a:gd name="connsiteX424" fmla="*/ 2018337 w 4607226"/>
              <a:gd name="connsiteY424" fmla="*/ 40977 h 5000300"/>
              <a:gd name="connsiteX425" fmla="*/ 2046786 w 4607226"/>
              <a:gd name="connsiteY425" fmla="*/ 33147 h 5000300"/>
              <a:gd name="connsiteX426" fmla="*/ 2075235 w 4607226"/>
              <a:gd name="connsiteY426" fmla="*/ 25840 h 5000300"/>
              <a:gd name="connsiteX427" fmla="*/ 2103686 w 4607226"/>
              <a:gd name="connsiteY427" fmla="*/ 19575 h 5000300"/>
              <a:gd name="connsiteX428" fmla="*/ 2132657 w 4607226"/>
              <a:gd name="connsiteY428" fmla="*/ 14356 h 5000300"/>
              <a:gd name="connsiteX429" fmla="*/ 2161367 w 4607226"/>
              <a:gd name="connsiteY429" fmla="*/ 9919 h 5000300"/>
              <a:gd name="connsiteX430" fmla="*/ 2190078 w 4607226"/>
              <a:gd name="connsiteY430" fmla="*/ 6265 h 5000300"/>
              <a:gd name="connsiteX431" fmla="*/ 2219048 w 4607226"/>
              <a:gd name="connsiteY431" fmla="*/ 3393 h 5000300"/>
              <a:gd name="connsiteX432" fmla="*/ 2248281 w 4607226"/>
              <a:gd name="connsiteY432" fmla="*/ 1567 h 5000300"/>
              <a:gd name="connsiteX433" fmla="*/ 2277252 w 4607226"/>
              <a:gd name="connsiteY433" fmla="*/ 261 h 50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607226" h="5000300">
                <a:moveTo>
                  <a:pt x="2306484" y="0"/>
                </a:moveTo>
                <a:lnTo>
                  <a:pt x="2335456" y="523"/>
                </a:lnTo>
                <a:lnTo>
                  <a:pt x="2364688" y="1828"/>
                </a:lnTo>
                <a:lnTo>
                  <a:pt x="2393659" y="4177"/>
                </a:lnTo>
                <a:lnTo>
                  <a:pt x="2422370" y="7309"/>
                </a:lnTo>
                <a:lnTo>
                  <a:pt x="2451602" y="11224"/>
                </a:lnTo>
                <a:lnTo>
                  <a:pt x="2480312" y="15921"/>
                </a:lnTo>
                <a:lnTo>
                  <a:pt x="2508761" y="21663"/>
                </a:lnTo>
                <a:lnTo>
                  <a:pt x="2537473" y="27928"/>
                </a:lnTo>
                <a:lnTo>
                  <a:pt x="2565922" y="34975"/>
                </a:lnTo>
                <a:lnTo>
                  <a:pt x="2594110" y="43066"/>
                </a:lnTo>
                <a:lnTo>
                  <a:pt x="2622298" y="52201"/>
                </a:lnTo>
                <a:lnTo>
                  <a:pt x="2650226" y="61859"/>
                </a:lnTo>
                <a:lnTo>
                  <a:pt x="2677631" y="72559"/>
                </a:lnTo>
                <a:lnTo>
                  <a:pt x="2705036" y="83782"/>
                </a:lnTo>
                <a:lnTo>
                  <a:pt x="2732441" y="96050"/>
                </a:lnTo>
                <a:lnTo>
                  <a:pt x="2759064" y="109100"/>
                </a:lnTo>
                <a:lnTo>
                  <a:pt x="3707810" y="656162"/>
                </a:lnTo>
                <a:lnTo>
                  <a:pt x="3717989" y="662165"/>
                </a:lnTo>
                <a:lnTo>
                  <a:pt x="3728168" y="667908"/>
                </a:lnTo>
                <a:lnTo>
                  <a:pt x="3738348" y="673911"/>
                </a:lnTo>
                <a:lnTo>
                  <a:pt x="3748787" y="679392"/>
                </a:lnTo>
                <a:lnTo>
                  <a:pt x="3758706" y="685134"/>
                </a:lnTo>
                <a:lnTo>
                  <a:pt x="3769146" y="690354"/>
                </a:lnTo>
                <a:lnTo>
                  <a:pt x="3778802" y="696095"/>
                </a:lnTo>
                <a:lnTo>
                  <a:pt x="3788460" y="701316"/>
                </a:lnTo>
                <a:lnTo>
                  <a:pt x="4184923" y="934653"/>
                </a:lnTo>
                <a:lnTo>
                  <a:pt x="4195625" y="941961"/>
                </a:lnTo>
                <a:lnTo>
                  <a:pt x="4205021" y="949008"/>
                </a:lnTo>
                <a:lnTo>
                  <a:pt x="4213373" y="955794"/>
                </a:lnTo>
                <a:lnTo>
                  <a:pt x="4221203" y="962059"/>
                </a:lnTo>
                <a:lnTo>
                  <a:pt x="4234775" y="973282"/>
                </a:lnTo>
                <a:lnTo>
                  <a:pt x="4245998" y="983722"/>
                </a:lnTo>
                <a:lnTo>
                  <a:pt x="4256438" y="993378"/>
                </a:lnTo>
                <a:lnTo>
                  <a:pt x="4266096" y="1002776"/>
                </a:lnTo>
                <a:lnTo>
                  <a:pt x="4271055" y="1007211"/>
                </a:lnTo>
                <a:lnTo>
                  <a:pt x="4276275" y="1011910"/>
                </a:lnTo>
                <a:lnTo>
                  <a:pt x="4281755" y="1016608"/>
                </a:lnTo>
                <a:lnTo>
                  <a:pt x="4287497" y="1021306"/>
                </a:lnTo>
                <a:lnTo>
                  <a:pt x="4296894" y="1027832"/>
                </a:lnTo>
                <a:lnTo>
                  <a:pt x="4303158" y="1032269"/>
                </a:lnTo>
                <a:lnTo>
                  <a:pt x="4306290" y="1034879"/>
                </a:lnTo>
                <a:lnTo>
                  <a:pt x="4309422" y="1037488"/>
                </a:lnTo>
                <a:lnTo>
                  <a:pt x="4313337" y="1040881"/>
                </a:lnTo>
                <a:lnTo>
                  <a:pt x="4318035" y="1046102"/>
                </a:lnTo>
                <a:lnTo>
                  <a:pt x="4334218" y="1064111"/>
                </a:lnTo>
                <a:lnTo>
                  <a:pt x="4350139" y="1082642"/>
                </a:lnTo>
                <a:lnTo>
                  <a:pt x="4365537" y="1100912"/>
                </a:lnTo>
                <a:lnTo>
                  <a:pt x="4380676" y="1119705"/>
                </a:lnTo>
                <a:lnTo>
                  <a:pt x="4395554" y="1138757"/>
                </a:lnTo>
                <a:lnTo>
                  <a:pt x="4409908" y="1158072"/>
                </a:lnTo>
                <a:lnTo>
                  <a:pt x="4423740" y="1177648"/>
                </a:lnTo>
                <a:lnTo>
                  <a:pt x="4437052" y="1197483"/>
                </a:lnTo>
                <a:lnTo>
                  <a:pt x="4450103" y="1217581"/>
                </a:lnTo>
                <a:lnTo>
                  <a:pt x="4462631" y="1237678"/>
                </a:lnTo>
                <a:lnTo>
                  <a:pt x="4474898" y="1258297"/>
                </a:lnTo>
                <a:lnTo>
                  <a:pt x="4486382" y="1278916"/>
                </a:lnTo>
                <a:lnTo>
                  <a:pt x="4497866" y="1300057"/>
                </a:lnTo>
                <a:lnTo>
                  <a:pt x="4508306" y="1321460"/>
                </a:lnTo>
                <a:lnTo>
                  <a:pt x="4518746" y="1342862"/>
                </a:lnTo>
                <a:lnTo>
                  <a:pt x="4528404" y="1364525"/>
                </a:lnTo>
                <a:lnTo>
                  <a:pt x="4537539" y="1386711"/>
                </a:lnTo>
                <a:lnTo>
                  <a:pt x="4546152" y="1408896"/>
                </a:lnTo>
                <a:lnTo>
                  <a:pt x="4554504" y="1431342"/>
                </a:lnTo>
                <a:lnTo>
                  <a:pt x="4561812" y="1454049"/>
                </a:lnTo>
                <a:lnTo>
                  <a:pt x="4569121" y="1477279"/>
                </a:lnTo>
                <a:lnTo>
                  <a:pt x="4575384" y="1500769"/>
                </a:lnTo>
                <a:lnTo>
                  <a:pt x="4581387" y="1524259"/>
                </a:lnTo>
                <a:lnTo>
                  <a:pt x="4586607" y="1548011"/>
                </a:lnTo>
                <a:lnTo>
                  <a:pt x="4591306" y="1572284"/>
                </a:lnTo>
                <a:lnTo>
                  <a:pt x="4595742" y="1596558"/>
                </a:lnTo>
                <a:lnTo>
                  <a:pt x="4599136" y="1621353"/>
                </a:lnTo>
                <a:lnTo>
                  <a:pt x="4602007" y="1646148"/>
                </a:lnTo>
                <a:lnTo>
                  <a:pt x="4604356" y="1671466"/>
                </a:lnTo>
                <a:lnTo>
                  <a:pt x="4605921" y="1696783"/>
                </a:lnTo>
                <a:lnTo>
                  <a:pt x="4606965" y="1722623"/>
                </a:lnTo>
                <a:lnTo>
                  <a:pt x="4607226" y="1748461"/>
                </a:lnTo>
                <a:lnTo>
                  <a:pt x="4607226" y="3251840"/>
                </a:lnTo>
                <a:lnTo>
                  <a:pt x="4606965" y="3272459"/>
                </a:lnTo>
                <a:lnTo>
                  <a:pt x="4605921" y="3293339"/>
                </a:lnTo>
                <a:lnTo>
                  <a:pt x="4604617" y="3314480"/>
                </a:lnTo>
                <a:lnTo>
                  <a:pt x="4602789" y="3335883"/>
                </a:lnTo>
                <a:lnTo>
                  <a:pt x="4600440" y="3357807"/>
                </a:lnTo>
                <a:lnTo>
                  <a:pt x="4597308" y="3379209"/>
                </a:lnTo>
                <a:lnTo>
                  <a:pt x="4593654" y="3401395"/>
                </a:lnTo>
                <a:lnTo>
                  <a:pt x="4589740" y="3423319"/>
                </a:lnTo>
                <a:lnTo>
                  <a:pt x="4585042" y="3445503"/>
                </a:lnTo>
                <a:lnTo>
                  <a:pt x="4580082" y="3467690"/>
                </a:lnTo>
                <a:lnTo>
                  <a:pt x="4574600" y="3489875"/>
                </a:lnTo>
                <a:lnTo>
                  <a:pt x="4568858" y="3512060"/>
                </a:lnTo>
                <a:lnTo>
                  <a:pt x="4562072" y="3534246"/>
                </a:lnTo>
                <a:lnTo>
                  <a:pt x="4555286" y="3556169"/>
                </a:lnTo>
                <a:lnTo>
                  <a:pt x="4548240" y="3578094"/>
                </a:lnTo>
                <a:lnTo>
                  <a:pt x="4540670" y="3599496"/>
                </a:lnTo>
                <a:lnTo>
                  <a:pt x="4532579" y="3621159"/>
                </a:lnTo>
                <a:lnTo>
                  <a:pt x="4523967" y="3642301"/>
                </a:lnTo>
                <a:lnTo>
                  <a:pt x="4515092" y="3663442"/>
                </a:lnTo>
                <a:lnTo>
                  <a:pt x="4505957" y="3684061"/>
                </a:lnTo>
                <a:lnTo>
                  <a:pt x="4496299" y="3704158"/>
                </a:lnTo>
                <a:lnTo>
                  <a:pt x="4486121" y="3724255"/>
                </a:lnTo>
                <a:lnTo>
                  <a:pt x="4475942" y="3743570"/>
                </a:lnTo>
                <a:lnTo>
                  <a:pt x="4465241" y="3762623"/>
                </a:lnTo>
                <a:lnTo>
                  <a:pt x="4454278" y="3781415"/>
                </a:lnTo>
                <a:lnTo>
                  <a:pt x="4443055" y="3799685"/>
                </a:lnTo>
                <a:lnTo>
                  <a:pt x="4431049" y="3817173"/>
                </a:lnTo>
                <a:lnTo>
                  <a:pt x="4419305" y="3833877"/>
                </a:lnTo>
                <a:lnTo>
                  <a:pt x="4407038" y="3850320"/>
                </a:lnTo>
                <a:lnTo>
                  <a:pt x="4394770" y="3865980"/>
                </a:lnTo>
                <a:lnTo>
                  <a:pt x="4381982" y="3880858"/>
                </a:lnTo>
                <a:lnTo>
                  <a:pt x="4368930" y="3895213"/>
                </a:lnTo>
                <a:lnTo>
                  <a:pt x="4360579" y="3903565"/>
                </a:lnTo>
                <a:lnTo>
                  <a:pt x="4353270" y="3910872"/>
                </a:lnTo>
                <a:lnTo>
                  <a:pt x="4349616" y="3914528"/>
                </a:lnTo>
                <a:lnTo>
                  <a:pt x="4345962" y="3918442"/>
                </a:lnTo>
                <a:lnTo>
                  <a:pt x="4342309" y="3922358"/>
                </a:lnTo>
                <a:lnTo>
                  <a:pt x="4338393" y="3927316"/>
                </a:lnTo>
                <a:lnTo>
                  <a:pt x="4324299" y="3944803"/>
                </a:lnTo>
                <a:lnTo>
                  <a:pt x="4315164" y="3955766"/>
                </a:lnTo>
                <a:lnTo>
                  <a:pt x="4311771" y="3959419"/>
                </a:lnTo>
                <a:lnTo>
                  <a:pt x="4309162" y="3961768"/>
                </a:lnTo>
                <a:lnTo>
                  <a:pt x="4307073" y="3963595"/>
                </a:lnTo>
                <a:lnTo>
                  <a:pt x="4305246" y="3964900"/>
                </a:lnTo>
                <a:lnTo>
                  <a:pt x="4301592" y="3966989"/>
                </a:lnTo>
                <a:lnTo>
                  <a:pt x="4296894" y="3969859"/>
                </a:lnTo>
                <a:lnTo>
                  <a:pt x="4293762" y="3972470"/>
                </a:lnTo>
                <a:lnTo>
                  <a:pt x="4289848" y="3975601"/>
                </a:lnTo>
                <a:lnTo>
                  <a:pt x="4284366" y="3980039"/>
                </a:lnTo>
                <a:lnTo>
                  <a:pt x="4278102" y="3985520"/>
                </a:lnTo>
                <a:lnTo>
                  <a:pt x="4266357" y="3996482"/>
                </a:lnTo>
                <a:lnTo>
                  <a:pt x="4254350" y="4007183"/>
                </a:lnTo>
                <a:lnTo>
                  <a:pt x="4242605" y="4017362"/>
                </a:lnTo>
                <a:lnTo>
                  <a:pt x="4230338" y="4027802"/>
                </a:lnTo>
                <a:lnTo>
                  <a:pt x="4218071" y="4037720"/>
                </a:lnTo>
                <a:lnTo>
                  <a:pt x="4206065" y="4047378"/>
                </a:lnTo>
                <a:lnTo>
                  <a:pt x="4193798" y="4057035"/>
                </a:lnTo>
                <a:lnTo>
                  <a:pt x="4181269" y="4066430"/>
                </a:lnTo>
                <a:lnTo>
                  <a:pt x="4168742" y="4075565"/>
                </a:lnTo>
                <a:lnTo>
                  <a:pt x="4156213" y="4084702"/>
                </a:lnTo>
                <a:lnTo>
                  <a:pt x="4143685" y="4093575"/>
                </a:lnTo>
                <a:lnTo>
                  <a:pt x="4131157" y="4102449"/>
                </a:lnTo>
                <a:lnTo>
                  <a:pt x="4105578" y="4119675"/>
                </a:lnTo>
                <a:lnTo>
                  <a:pt x="4079738" y="4136119"/>
                </a:lnTo>
                <a:lnTo>
                  <a:pt x="4053378" y="4152561"/>
                </a:lnTo>
                <a:lnTo>
                  <a:pt x="4026755" y="4167961"/>
                </a:lnTo>
                <a:lnTo>
                  <a:pt x="3999872" y="4183621"/>
                </a:lnTo>
                <a:lnTo>
                  <a:pt x="3972467" y="4199020"/>
                </a:lnTo>
                <a:lnTo>
                  <a:pt x="3944539" y="4213898"/>
                </a:lnTo>
                <a:lnTo>
                  <a:pt x="3916351" y="4229036"/>
                </a:lnTo>
                <a:lnTo>
                  <a:pt x="3887901" y="4243914"/>
                </a:lnTo>
                <a:lnTo>
                  <a:pt x="3858930" y="4259051"/>
                </a:lnTo>
                <a:lnTo>
                  <a:pt x="3383122" y="4531278"/>
                </a:lnTo>
                <a:lnTo>
                  <a:pt x="3363285" y="4543023"/>
                </a:lnTo>
                <a:lnTo>
                  <a:pt x="3343188" y="4554769"/>
                </a:lnTo>
                <a:lnTo>
                  <a:pt x="3323352" y="4566252"/>
                </a:lnTo>
                <a:lnTo>
                  <a:pt x="3303777" y="4577476"/>
                </a:lnTo>
                <a:lnTo>
                  <a:pt x="3283941" y="4588699"/>
                </a:lnTo>
                <a:lnTo>
                  <a:pt x="3264626" y="4599921"/>
                </a:lnTo>
                <a:lnTo>
                  <a:pt x="3245312" y="4611144"/>
                </a:lnTo>
                <a:lnTo>
                  <a:pt x="3225998" y="4622368"/>
                </a:lnTo>
                <a:lnTo>
                  <a:pt x="3206423" y="4633591"/>
                </a:lnTo>
                <a:lnTo>
                  <a:pt x="3187109" y="4645075"/>
                </a:lnTo>
                <a:lnTo>
                  <a:pt x="3167794" y="4656298"/>
                </a:lnTo>
                <a:lnTo>
                  <a:pt x="3148219" y="4667522"/>
                </a:lnTo>
                <a:lnTo>
                  <a:pt x="3128905" y="4679006"/>
                </a:lnTo>
                <a:lnTo>
                  <a:pt x="3109329" y="4690489"/>
                </a:lnTo>
                <a:lnTo>
                  <a:pt x="3089754" y="4702235"/>
                </a:lnTo>
                <a:lnTo>
                  <a:pt x="3070179" y="4713980"/>
                </a:lnTo>
                <a:lnTo>
                  <a:pt x="3050082" y="4726247"/>
                </a:lnTo>
                <a:lnTo>
                  <a:pt x="3030507" y="4737993"/>
                </a:lnTo>
                <a:lnTo>
                  <a:pt x="3010932" y="4749737"/>
                </a:lnTo>
                <a:lnTo>
                  <a:pt x="2991618" y="4761222"/>
                </a:lnTo>
                <a:lnTo>
                  <a:pt x="2972564" y="4772706"/>
                </a:lnTo>
                <a:lnTo>
                  <a:pt x="2953511" y="4783929"/>
                </a:lnTo>
                <a:lnTo>
                  <a:pt x="2934457" y="4795414"/>
                </a:lnTo>
                <a:lnTo>
                  <a:pt x="2914882" y="4806637"/>
                </a:lnTo>
                <a:lnTo>
                  <a:pt x="2895829" y="4817598"/>
                </a:lnTo>
                <a:lnTo>
                  <a:pt x="2876515" y="4828300"/>
                </a:lnTo>
                <a:lnTo>
                  <a:pt x="2856940" y="4839784"/>
                </a:lnTo>
                <a:lnTo>
                  <a:pt x="2836842" y="4850224"/>
                </a:lnTo>
                <a:lnTo>
                  <a:pt x="2816746" y="4861186"/>
                </a:lnTo>
                <a:lnTo>
                  <a:pt x="2796126" y="4872147"/>
                </a:lnTo>
                <a:lnTo>
                  <a:pt x="2775246" y="4883110"/>
                </a:lnTo>
                <a:lnTo>
                  <a:pt x="2753843" y="4894073"/>
                </a:lnTo>
                <a:lnTo>
                  <a:pt x="2726961" y="4907123"/>
                </a:lnTo>
                <a:lnTo>
                  <a:pt x="2699816" y="4919390"/>
                </a:lnTo>
                <a:lnTo>
                  <a:pt x="2672411" y="4930613"/>
                </a:lnTo>
                <a:lnTo>
                  <a:pt x="2644744" y="4940792"/>
                </a:lnTo>
                <a:lnTo>
                  <a:pt x="2616556" y="4950711"/>
                </a:lnTo>
                <a:lnTo>
                  <a:pt x="2588890" y="4959323"/>
                </a:lnTo>
                <a:lnTo>
                  <a:pt x="2560441" y="4967153"/>
                </a:lnTo>
                <a:lnTo>
                  <a:pt x="2531992" y="4974461"/>
                </a:lnTo>
                <a:lnTo>
                  <a:pt x="2503542" y="4980725"/>
                </a:lnTo>
                <a:lnTo>
                  <a:pt x="2474570" y="4985946"/>
                </a:lnTo>
                <a:lnTo>
                  <a:pt x="2445860" y="4990383"/>
                </a:lnTo>
                <a:lnTo>
                  <a:pt x="2417150" y="4994037"/>
                </a:lnTo>
                <a:lnTo>
                  <a:pt x="2388178" y="4996908"/>
                </a:lnTo>
                <a:lnTo>
                  <a:pt x="2358946" y="4998735"/>
                </a:lnTo>
                <a:lnTo>
                  <a:pt x="2329975" y="5000039"/>
                </a:lnTo>
                <a:lnTo>
                  <a:pt x="2300742" y="5000300"/>
                </a:lnTo>
                <a:lnTo>
                  <a:pt x="2271772" y="4999779"/>
                </a:lnTo>
                <a:lnTo>
                  <a:pt x="2242539" y="4998474"/>
                </a:lnTo>
                <a:lnTo>
                  <a:pt x="2213567" y="4996125"/>
                </a:lnTo>
                <a:lnTo>
                  <a:pt x="2184857" y="4992993"/>
                </a:lnTo>
                <a:lnTo>
                  <a:pt x="2155624" y="4989077"/>
                </a:lnTo>
                <a:lnTo>
                  <a:pt x="2126914" y="4984380"/>
                </a:lnTo>
                <a:lnTo>
                  <a:pt x="2098465" y="4978637"/>
                </a:lnTo>
                <a:lnTo>
                  <a:pt x="2069755" y="4972374"/>
                </a:lnTo>
                <a:lnTo>
                  <a:pt x="2041306" y="4965326"/>
                </a:lnTo>
                <a:lnTo>
                  <a:pt x="2013117" y="4957235"/>
                </a:lnTo>
                <a:lnTo>
                  <a:pt x="1984929" y="4948100"/>
                </a:lnTo>
                <a:lnTo>
                  <a:pt x="1957001" y="4938443"/>
                </a:lnTo>
                <a:lnTo>
                  <a:pt x="1929596" y="4927741"/>
                </a:lnTo>
                <a:lnTo>
                  <a:pt x="1902191" y="4916518"/>
                </a:lnTo>
                <a:lnTo>
                  <a:pt x="1874786" y="4904252"/>
                </a:lnTo>
                <a:lnTo>
                  <a:pt x="1848163" y="4891201"/>
                </a:lnTo>
                <a:lnTo>
                  <a:pt x="1820236" y="4876846"/>
                </a:lnTo>
                <a:lnTo>
                  <a:pt x="1787610" y="4859359"/>
                </a:lnTo>
                <a:lnTo>
                  <a:pt x="1751070" y="4839261"/>
                </a:lnTo>
                <a:lnTo>
                  <a:pt x="1711659" y="4817598"/>
                </a:lnTo>
                <a:lnTo>
                  <a:pt x="1669637" y="4793325"/>
                </a:lnTo>
                <a:lnTo>
                  <a:pt x="1625527" y="4768530"/>
                </a:lnTo>
                <a:lnTo>
                  <a:pt x="1580375" y="4742169"/>
                </a:lnTo>
                <a:lnTo>
                  <a:pt x="1534177" y="4715285"/>
                </a:lnTo>
                <a:lnTo>
                  <a:pt x="1488240" y="4688141"/>
                </a:lnTo>
                <a:lnTo>
                  <a:pt x="1442564" y="4661257"/>
                </a:lnTo>
                <a:lnTo>
                  <a:pt x="1398194" y="4634896"/>
                </a:lnTo>
                <a:lnTo>
                  <a:pt x="1355389" y="4609579"/>
                </a:lnTo>
                <a:lnTo>
                  <a:pt x="1314934" y="4585566"/>
                </a:lnTo>
                <a:lnTo>
                  <a:pt x="1277871" y="4563120"/>
                </a:lnTo>
                <a:lnTo>
                  <a:pt x="1243941" y="4543023"/>
                </a:lnTo>
                <a:lnTo>
                  <a:pt x="1214448" y="4525275"/>
                </a:lnTo>
                <a:lnTo>
                  <a:pt x="737856" y="4254092"/>
                </a:lnTo>
                <a:lnTo>
                  <a:pt x="726372" y="4248089"/>
                </a:lnTo>
                <a:lnTo>
                  <a:pt x="716453" y="4242869"/>
                </a:lnTo>
                <a:lnTo>
                  <a:pt x="706797" y="4237388"/>
                </a:lnTo>
                <a:lnTo>
                  <a:pt x="697401" y="4232168"/>
                </a:lnTo>
                <a:lnTo>
                  <a:pt x="687744" y="4226687"/>
                </a:lnTo>
                <a:lnTo>
                  <a:pt x="678087" y="4221206"/>
                </a:lnTo>
                <a:lnTo>
                  <a:pt x="667646" y="4215464"/>
                </a:lnTo>
                <a:lnTo>
                  <a:pt x="656423" y="4209199"/>
                </a:lnTo>
                <a:lnTo>
                  <a:pt x="422303" y="4065648"/>
                </a:lnTo>
                <a:lnTo>
                  <a:pt x="411602" y="4058340"/>
                </a:lnTo>
                <a:lnTo>
                  <a:pt x="402207" y="4051293"/>
                </a:lnTo>
                <a:lnTo>
                  <a:pt x="393854" y="4044507"/>
                </a:lnTo>
                <a:lnTo>
                  <a:pt x="386024" y="4038243"/>
                </a:lnTo>
                <a:lnTo>
                  <a:pt x="372451" y="4027020"/>
                </a:lnTo>
                <a:lnTo>
                  <a:pt x="361228" y="4016580"/>
                </a:lnTo>
                <a:lnTo>
                  <a:pt x="350788" y="4006922"/>
                </a:lnTo>
                <a:lnTo>
                  <a:pt x="341132" y="3997526"/>
                </a:lnTo>
                <a:lnTo>
                  <a:pt x="336172" y="3993089"/>
                </a:lnTo>
                <a:lnTo>
                  <a:pt x="330953" y="3988391"/>
                </a:lnTo>
                <a:lnTo>
                  <a:pt x="325471" y="3983693"/>
                </a:lnTo>
                <a:lnTo>
                  <a:pt x="319729" y="3978994"/>
                </a:lnTo>
                <a:lnTo>
                  <a:pt x="311377" y="3972731"/>
                </a:lnTo>
                <a:lnTo>
                  <a:pt x="303286" y="3965945"/>
                </a:lnTo>
                <a:lnTo>
                  <a:pt x="295194" y="3958375"/>
                </a:lnTo>
                <a:lnTo>
                  <a:pt x="287104" y="3950545"/>
                </a:lnTo>
                <a:lnTo>
                  <a:pt x="278752" y="3942193"/>
                </a:lnTo>
                <a:lnTo>
                  <a:pt x="270399" y="3933580"/>
                </a:lnTo>
                <a:lnTo>
                  <a:pt x="262047" y="3924184"/>
                </a:lnTo>
                <a:lnTo>
                  <a:pt x="253957" y="3915049"/>
                </a:lnTo>
                <a:lnTo>
                  <a:pt x="245605" y="3905130"/>
                </a:lnTo>
                <a:lnTo>
                  <a:pt x="237252" y="3895213"/>
                </a:lnTo>
                <a:lnTo>
                  <a:pt x="229161" y="3885034"/>
                </a:lnTo>
                <a:lnTo>
                  <a:pt x="221070" y="3874332"/>
                </a:lnTo>
                <a:lnTo>
                  <a:pt x="212979" y="3863632"/>
                </a:lnTo>
                <a:lnTo>
                  <a:pt x="204889" y="3852669"/>
                </a:lnTo>
                <a:lnTo>
                  <a:pt x="197058" y="3841706"/>
                </a:lnTo>
                <a:lnTo>
                  <a:pt x="189228" y="3830485"/>
                </a:lnTo>
                <a:lnTo>
                  <a:pt x="173829" y="3807777"/>
                </a:lnTo>
                <a:lnTo>
                  <a:pt x="159474" y="3784808"/>
                </a:lnTo>
                <a:lnTo>
                  <a:pt x="145379" y="3762362"/>
                </a:lnTo>
                <a:lnTo>
                  <a:pt x="132329" y="3739916"/>
                </a:lnTo>
                <a:lnTo>
                  <a:pt x="119801" y="3718253"/>
                </a:lnTo>
                <a:lnTo>
                  <a:pt x="108578" y="3697111"/>
                </a:lnTo>
                <a:lnTo>
                  <a:pt x="98138" y="3677014"/>
                </a:lnTo>
                <a:lnTo>
                  <a:pt x="89003" y="3658222"/>
                </a:lnTo>
                <a:lnTo>
                  <a:pt x="84826" y="3649087"/>
                </a:lnTo>
                <a:lnTo>
                  <a:pt x="80650" y="3638908"/>
                </a:lnTo>
                <a:lnTo>
                  <a:pt x="76213" y="3628989"/>
                </a:lnTo>
                <a:lnTo>
                  <a:pt x="72298" y="3618289"/>
                </a:lnTo>
                <a:lnTo>
                  <a:pt x="67861" y="3607326"/>
                </a:lnTo>
                <a:lnTo>
                  <a:pt x="63685" y="3596103"/>
                </a:lnTo>
                <a:lnTo>
                  <a:pt x="59770" y="3584619"/>
                </a:lnTo>
                <a:lnTo>
                  <a:pt x="55594" y="3573135"/>
                </a:lnTo>
                <a:lnTo>
                  <a:pt x="48286" y="3548600"/>
                </a:lnTo>
                <a:lnTo>
                  <a:pt x="40717" y="3523544"/>
                </a:lnTo>
                <a:lnTo>
                  <a:pt x="37324" y="3510494"/>
                </a:lnTo>
                <a:lnTo>
                  <a:pt x="33670" y="3497704"/>
                </a:lnTo>
                <a:lnTo>
                  <a:pt x="30277" y="3484394"/>
                </a:lnTo>
                <a:lnTo>
                  <a:pt x="27145" y="3471082"/>
                </a:lnTo>
                <a:lnTo>
                  <a:pt x="24274" y="3457771"/>
                </a:lnTo>
                <a:lnTo>
                  <a:pt x="21142" y="3443938"/>
                </a:lnTo>
                <a:lnTo>
                  <a:pt x="18793" y="3430105"/>
                </a:lnTo>
                <a:lnTo>
                  <a:pt x="15921" y="3416533"/>
                </a:lnTo>
                <a:lnTo>
                  <a:pt x="13833" y="3402700"/>
                </a:lnTo>
                <a:lnTo>
                  <a:pt x="11224" y="3388867"/>
                </a:lnTo>
                <a:lnTo>
                  <a:pt x="9396" y="3374772"/>
                </a:lnTo>
                <a:lnTo>
                  <a:pt x="7570" y="3361200"/>
                </a:lnTo>
                <a:lnTo>
                  <a:pt x="5742" y="3347367"/>
                </a:lnTo>
                <a:lnTo>
                  <a:pt x="4438" y="3333273"/>
                </a:lnTo>
                <a:lnTo>
                  <a:pt x="3133" y="3319701"/>
                </a:lnTo>
                <a:lnTo>
                  <a:pt x="1828" y="3305867"/>
                </a:lnTo>
                <a:lnTo>
                  <a:pt x="1305" y="3292034"/>
                </a:lnTo>
                <a:lnTo>
                  <a:pt x="523" y="3278724"/>
                </a:lnTo>
                <a:lnTo>
                  <a:pt x="0" y="3265152"/>
                </a:lnTo>
                <a:lnTo>
                  <a:pt x="0" y="3251840"/>
                </a:lnTo>
                <a:lnTo>
                  <a:pt x="0" y="1748461"/>
                </a:lnTo>
                <a:lnTo>
                  <a:pt x="0" y="1735151"/>
                </a:lnTo>
                <a:lnTo>
                  <a:pt x="523" y="1721318"/>
                </a:lnTo>
                <a:lnTo>
                  <a:pt x="1305" y="1707483"/>
                </a:lnTo>
                <a:lnTo>
                  <a:pt x="1828" y="1693911"/>
                </a:lnTo>
                <a:lnTo>
                  <a:pt x="3133" y="1679817"/>
                </a:lnTo>
                <a:lnTo>
                  <a:pt x="4438" y="1665984"/>
                </a:lnTo>
                <a:lnTo>
                  <a:pt x="6003" y="1651890"/>
                </a:lnTo>
                <a:lnTo>
                  <a:pt x="7570" y="1637796"/>
                </a:lnTo>
                <a:lnTo>
                  <a:pt x="9658" y="1623440"/>
                </a:lnTo>
                <a:lnTo>
                  <a:pt x="11485" y="1609346"/>
                </a:lnTo>
                <a:lnTo>
                  <a:pt x="14095" y="1595513"/>
                </a:lnTo>
                <a:lnTo>
                  <a:pt x="16705" y="1581419"/>
                </a:lnTo>
                <a:lnTo>
                  <a:pt x="19054" y="1567586"/>
                </a:lnTo>
                <a:lnTo>
                  <a:pt x="21925" y="1553492"/>
                </a:lnTo>
                <a:lnTo>
                  <a:pt x="25057" y="1539659"/>
                </a:lnTo>
                <a:lnTo>
                  <a:pt x="28189" y="1526087"/>
                </a:lnTo>
                <a:lnTo>
                  <a:pt x="31321" y="1512515"/>
                </a:lnTo>
                <a:lnTo>
                  <a:pt x="34714" y="1499203"/>
                </a:lnTo>
                <a:lnTo>
                  <a:pt x="38107" y="1485631"/>
                </a:lnTo>
                <a:lnTo>
                  <a:pt x="42022" y="1472580"/>
                </a:lnTo>
                <a:lnTo>
                  <a:pt x="45676" y="1459791"/>
                </a:lnTo>
                <a:lnTo>
                  <a:pt x="49331" y="1447263"/>
                </a:lnTo>
                <a:lnTo>
                  <a:pt x="53245" y="1434735"/>
                </a:lnTo>
                <a:lnTo>
                  <a:pt x="57160" y="1422468"/>
                </a:lnTo>
                <a:lnTo>
                  <a:pt x="61336" y="1410723"/>
                </a:lnTo>
                <a:lnTo>
                  <a:pt x="65773" y="1399239"/>
                </a:lnTo>
                <a:lnTo>
                  <a:pt x="69689" y="1388016"/>
                </a:lnTo>
                <a:lnTo>
                  <a:pt x="74125" y="1376532"/>
                </a:lnTo>
                <a:lnTo>
                  <a:pt x="78562" y="1366353"/>
                </a:lnTo>
                <a:lnTo>
                  <a:pt x="82999" y="1355912"/>
                </a:lnTo>
                <a:lnTo>
                  <a:pt x="87176" y="1345995"/>
                </a:lnTo>
                <a:lnTo>
                  <a:pt x="91613" y="1336598"/>
                </a:lnTo>
                <a:lnTo>
                  <a:pt x="102314" y="1315457"/>
                </a:lnTo>
                <a:lnTo>
                  <a:pt x="112492" y="1294055"/>
                </a:lnTo>
                <a:lnTo>
                  <a:pt x="123194" y="1273435"/>
                </a:lnTo>
                <a:lnTo>
                  <a:pt x="134418" y="1252816"/>
                </a:lnTo>
                <a:lnTo>
                  <a:pt x="140160" y="1242898"/>
                </a:lnTo>
                <a:lnTo>
                  <a:pt x="145639" y="1232979"/>
                </a:lnTo>
                <a:lnTo>
                  <a:pt x="151643" y="1223323"/>
                </a:lnTo>
                <a:lnTo>
                  <a:pt x="157646" y="1213404"/>
                </a:lnTo>
                <a:lnTo>
                  <a:pt x="163911" y="1203748"/>
                </a:lnTo>
                <a:lnTo>
                  <a:pt x="170174" y="1194351"/>
                </a:lnTo>
                <a:lnTo>
                  <a:pt x="176699" y="1184955"/>
                </a:lnTo>
                <a:lnTo>
                  <a:pt x="183224" y="1176341"/>
                </a:lnTo>
                <a:lnTo>
                  <a:pt x="190272" y="1166946"/>
                </a:lnTo>
                <a:lnTo>
                  <a:pt x="196796" y="1157811"/>
                </a:lnTo>
                <a:lnTo>
                  <a:pt x="203321" y="1148415"/>
                </a:lnTo>
                <a:lnTo>
                  <a:pt x="210107" y="1139541"/>
                </a:lnTo>
                <a:lnTo>
                  <a:pt x="216633" y="1130405"/>
                </a:lnTo>
                <a:lnTo>
                  <a:pt x="223680" y="1121531"/>
                </a:lnTo>
                <a:lnTo>
                  <a:pt x="230727" y="1113180"/>
                </a:lnTo>
                <a:lnTo>
                  <a:pt x="238296" y="1105089"/>
                </a:lnTo>
                <a:lnTo>
                  <a:pt x="256566" y="1085252"/>
                </a:lnTo>
                <a:lnTo>
                  <a:pt x="268050" y="1072202"/>
                </a:lnTo>
                <a:lnTo>
                  <a:pt x="275097" y="1063067"/>
                </a:lnTo>
                <a:lnTo>
                  <a:pt x="280578" y="1057063"/>
                </a:lnTo>
                <a:lnTo>
                  <a:pt x="283450" y="1053932"/>
                </a:lnTo>
                <a:lnTo>
                  <a:pt x="286582" y="1051060"/>
                </a:lnTo>
                <a:lnTo>
                  <a:pt x="289976" y="1047146"/>
                </a:lnTo>
                <a:lnTo>
                  <a:pt x="294673" y="1043230"/>
                </a:lnTo>
                <a:lnTo>
                  <a:pt x="307985" y="1031746"/>
                </a:lnTo>
                <a:lnTo>
                  <a:pt x="328342" y="1014520"/>
                </a:lnTo>
                <a:lnTo>
                  <a:pt x="333040" y="1010083"/>
                </a:lnTo>
                <a:lnTo>
                  <a:pt x="337477" y="1006429"/>
                </a:lnTo>
                <a:lnTo>
                  <a:pt x="341132" y="1002514"/>
                </a:lnTo>
                <a:lnTo>
                  <a:pt x="344525" y="998859"/>
                </a:lnTo>
                <a:lnTo>
                  <a:pt x="351833" y="991290"/>
                </a:lnTo>
                <a:lnTo>
                  <a:pt x="360184" y="983200"/>
                </a:lnTo>
                <a:lnTo>
                  <a:pt x="468240" y="902028"/>
                </a:lnTo>
                <a:lnTo>
                  <a:pt x="492513" y="886107"/>
                </a:lnTo>
                <a:lnTo>
                  <a:pt x="518092" y="870446"/>
                </a:lnTo>
                <a:lnTo>
                  <a:pt x="544453" y="854525"/>
                </a:lnTo>
                <a:lnTo>
                  <a:pt x="571336" y="838604"/>
                </a:lnTo>
                <a:lnTo>
                  <a:pt x="599263" y="822943"/>
                </a:lnTo>
                <a:lnTo>
                  <a:pt x="626929" y="807283"/>
                </a:lnTo>
                <a:lnTo>
                  <a:pt x="655380" y="791623"/>
                </a:lnTo>
                <a:lnTo>
                  <a:pt x="683829" y="775964"/>
                </a:lnTo>
                <a:lnTo>
                  <a:pt x="712800" y="760303"/>
                </a:lnTo>
                <a:lnTo>
                  <a:pt x="741249" y="744643"/>
                </a:lnTo>
                <a:lnTo>
                  <a:pt x="769698" y="729505"/>
                </a:lnTo>
                <a:lnTo>
                  <a:pt x="797887" y="714105"/>
                </a:lnTo>
                <a:lnTo>
                  <a:pt x="825292" y="698707"/>
                </a:lnTo>
                <a:lnTo>
                  <a:pt x="852176" y="683567"/>
                </a:lnTo>
                <a:lnTo>
                  <a:pt x="878798" y="668169"/>
                </a:lnTo>
                <a:lnTo>
                  <a:pt x="904116" y="653292"/>
                </a:lnTo>
                <a:lnTo>
                  <a:pt x="924474" y="641024"/>
                </a:lnTo>
                <a:lnTo>
                  <a:pt x="944570" y="629801"/>
                </a:lnTo>
                <a:lnTo>
                  <a:pt x="964407" y="618578"/>
                </a:lnTo>
                <a:lnTo>
                  <a:pt x="984504" y="607094"/>
                </a:lnTo>
                <a:lnTo>
                  <a:pt x="1004079" y="596393"/>
                </a:lnTo>
                <a:lnTo>
                  <a:pt x="1024176" y="584908"/>
                </a:lnTo>
                <a:lnTo>
                  <a:pt x="1044534" y="573686"/>
                </a:lnTo>
                <a:lnTo>
                  <a:pt x="1064893" y="561680"/>
                </a:lnTo>
                <a:lnTo>
                  <a:pt x="1101172" y="539755"/>
                </a:lnTo>
                <a:lnTo>
                  <a:pt x="1143455" y="514437"/>
                </a:lnTo>
                <a:lnTo>
                  <a:pt x="1190696" y="486511"/>
                </a:lnTo>
                <a:lnTo>
                  <a:pt x="1241332" y="456234"/>
                </a:lnTo>
                <a:lnTo>
                  <a:pt x="1295358" y="424392"/>
                </a:lnTo>
                <a:lnTo>
                  <a:pt x="1351736" y="391245"/>
                </a:lnTo>
                <a:lnTo>
                  <a:pt x="1409417" y="357314"/>
                </a:lnTo>
                <a:lnTo>
                  <a:pt x="1467620" y="323123"/>
                </a:lnTo>
                <a:lnTo>
                  <a:pt x="1525824" y="289453"/>
                </a:lnTo>
                <a:lnTo>
                  <a:pt x="1582723" y="256567"/>
                </a:lnTo>
                <a:lnTo>
                  <a:pt x="1637534" y="224985"/>
                </a:lnTo>
                <a:lnTo>
                  <a:pt x="1689735" y="195230"/>
                </a:lnTo>
                <a:lnTo>
                  <a:pt x="1738281" y="168086"/>
                </a:lnTo>
                <a:lnTo>
                  <a:pt x="1782390" y="144074"/>
                </a:lnTo>
                <a:lnTo>
                  <a:pt x="1802227" y="133112"/>
                </a:lnTo>
                <a:lnTo>
                  <a:pt x="1820758" y="123194"/>
                </a:lnTo>
                <a:lnTo>
                  <a:pt x="1837983" y="114059"/>
                </a:lnTo>
                <a:lnTo>
                  <a:pt x="1853384" y="106229"/>
                </a:lnTo>
                <a:lnTo>
                  <a:pt x="1880267" y="93178"/>
                </a:lnTo>
                <a:lnTo>
                  <a:pt x="1907411" y="80911"/>
                </a:lnTo>
                <a:lnTo>
                  <a:pt x="1934816" y="69689"/>
                </a:lnTo>
                <a:lnTo>
                  <a:pt x="1962482" y="59510"/>
                </a:lnTo>
                <a:lnTo>
                  <a:pt x="1990671" y="49591"/>
                </a:lnTo>
                <a:lnTo>
                  <a:pt x="2018337" y="40977"/>
                </a:lnTo>
                <a:lnTo>
                  <a:pt x="2046786" y="33147"/>
                </a:lnTo>
                <a:lnTo>
                  <a:pt x="2075235" y="25840"/>
                </a:lnTo>
                <a:lnTo>
                  <a:pt x="2103686" y="19575"/>
                </a:lnTo>
                <a:lnTo>
                  <a:pt x="2132657" y="14356"/>
                </a:lnTo>
                <a:lnTo>
                  <a:pt x="2161367" y="9919"/>
                </a:lnTo>
                <a:lnTo>
                  <a:pt x="2190078" y="6265"/>
                </a:lnTo>
                <a:lnTo>
                  <a:pt x="2219048" y="3393"/>
                </a:lnTo>
                <a:lnTo>
                  <a:pt x="2248281" y="1567"/>
                </a:lnTo>
                <a:lnTo>
                  <a:pt x="2277252" y="2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357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FB7C530-4F63-475F-95A4-417B81898035}"/>
              </a:ext>
            </a:extLst>
          </p:cNvPr>
          <p:cNvSpPr/>
          <p:nvPr userDrawn="1"/>
        </p:nvSpPr>
        <p:spPr>
          <a:xfrm>
            <a:off x="896354" y="890155"/>
            <a:ext cx="4678536" cy="5077690"/>
          </a:xfrm>
          <a:custGeom>
            <a:avLst/>
            <a:gdLst>
              <a:gd name="connsiteX0" fmla="*/ 3819289 w 7629070"/>
              <a:gd name="connsiteY0" fmla="*/ 0 h 8279952"/>
              <a:gd name="connsiteX1" fmla="*/ 3867264 w 7629070"/>
              <a:gd name="connsiteY1" fmla="*/ 866 h 8279952"/>
              <a:gd name="connsiteX2" fmla="*/ 3915668 w 7629070"/>
              <a:gd name="connsiteY2" fmla="*/ 3026 h 8279952"/>
              <a:gd name="connsiteX3" fmla="*/ 3963642 w 7629070"/>
              <a:gd name="connsiteY3" fmla="*/ 6916 h 8279952"/>
              <a:gd name="connsiteX4" fmla="*/ 4011183 w 7629070"/>
              <a:gd name="connsiteY4" fmla="*/ 12103 h 8279952"/>
              <a:gd name="connsiteX5" fmla="*/ 4059589 w 7629070"/>
              <a:gd name="connsiteY5" fmla="*/ 18585 h 8279952"/>
              <a:gd name="connsiteX6" fmla="*/ 4107129 w 7629070"/>
              <a:gd name="connsiteY6" fmla="*/ 26364 h 8279952"/>
              <a:gd name="connsiteX7" fmla="*/ 4154238 w 7629070"/>
              <a:gd name="connsiteY7" fmla="*/ 35872 h 8279952"/>
              <a:gd name="connsiteX8" fmla="*/ 4201781 w 7629070"/>
              <a:gd name="connsiteY8" fmla="*/ 46246 h 8279952"/>
              <a:gd name="connsiteX9" fmla="*/ 4248890 w 7629070"/>
              <a:gd name="connsiteY9" fmla="*/ 57914 h 8279952"/>
              <a:gd name="connsiteX10" fmla="*/ 4295567 w 7629070"/>
              <a:gd name="connsiteY10" fmla="*/ 71312 h 8279952"/>
              <a:gd name="connsiteX11" fmla="*/ 4342242 w 7629070"/>
              <a:gd name="connsiteY11" fmla="*/ 86439 h 8279952"/>
              <a:gd name="connsiteX12" fmla="*/ 4388488 w 7629070"/>
              <a:gd name="connsiteY12" fmla="*/ 102431 h 8279952"/>
              <a:gd name="connsiteX13" fmla="*/ 4433868 w 7629070"/>
              <a:gd name="connsiteY13" fmla="*/ 120150 h 8279952"/>
              <a:gd name="connsiteX14" fmla="*/ 4479248 w 7629070"/>
              <a:gd name="connsiteY14" fmla="*/ 138734 h 8279952"/>
              <a:gd name="connsiteX15" fmla="*/ 4524628 w 7629070"/>
              <a:gd name="connsiteY15" fmla="*/ 159048 h 8279952"/>
              <a:gd name="connsiteX16" fmla="*/ 4568712 w 7629070"/>
              <a:gd name="connsiteY16" fmla="*/ 180657 h 8279952"/>
              <a:gd name="connsiteX17" fmla="*/ 6139734 w 7629070"/>
              <a:gd name="connsiteY17" fmla="*/ 1086533 h 8279952"/>
              <a:gd name="connsiteX18" fmla="*/ 6156589 w 7629070"/>
              <a:gd name="connsiteY18" fmla="*/ 1096473 h 8279952"/>
              <a:gd name="connsiteX19" fmla="*/ 6173445 w 7629070"/>
              <a:gd name="connsiteY19" fmla="*/ 1105983 h 8279952"/>
              <a:gd name="connsiteX20" fmla="*/ 6190301 w 7629070"/>
              <a:gd name="connsiteY20" fmla="*/ 1115923 h 8279952"/>
              <a:gd name="connsiteX21" fmla="*/ 6207588 w 7629070"/>
              <a:gd name="connsiteY21" fmla="*/ 1124999 h 8279952"/>
              <a:gd name="connsiteX22" fmla="*/ 6224012 w 7629070"/>
              <a:gd name="connsiteY22" fmla="*/ 1134507 h 8279952"/>
              <a:gd name="connsiteX23" fmla="*/ 6241299 w 7629070"/>
              <a:gd name="connsiteY23" fmla="*/ 1143150 h 8279952"/>
              <a:gd name="connsiteX24" fmla="*/ 6257289 w 7629070"/>
              <a:gd name="connsiteY24" fmla="*/ 1152658 h 8279952"/>
              <a:gd name="connsiteX25" fmla="*/ 6273281 w 7629070"/>
              <a:gd name="connsiteY25" fmla="*/ 1161303 h 8279952"/>
              <a:gd name="connsiteX26" fmla="*/ 6929782 w 7629070"/>
              <a:gd name="connsiteY26" fmla="*/ 1547684 h 8279952"/>
              <a:gd name="connsiteX27" fmla="*/ 6947503 w 7629070"/>
              <a:gd name="connsiteY27" fmla="*/ 1559785 h 8279952"/>
              <a:gd name="connsiteX28" fmla="*/ 6963061 w 7629070"/>
              <a:gd name="connsiteY28" fmla="*/ 1571454 h 8279952"/>
              <a:gd name="connsiteX29" fmla="*/ 6976891 w 7629070"/>
              <a:gd name="connsiteY29" fmla="*/ 1582691 h 8279952"/>
              <a:gd name="connsiteX30" fmla="*/ 6989857 w 7629070"/>
              <a:gd name="connsiteY30" fmla="*/ 1593064 h 8279952"/>
              <a:gd name="connsiteX31" fmla="*/ 7012331 w 7629070"/>
              <a:gd name="connsiteY31" fmla="*/ 1611649 h 8279952"/>
              <a:gd name="connsiteX32" fmla="*/ 7030915 w 7629070"/>
              <a:gd name="connsiteY32" fmla="*/ 1628936 h 8279952"/>
              <a:gd name="connsiteX33" fmla="*/ 7048203 w 7629070"/>
              <a:gd name="connsiteY33" fmla="*/ 1644926 h 8279952"/>
              <a:gd name="connsiteX34" fmla="*/ 7064195 w 7629070"/>
              <a:gd name="connsiteY34" fmla="*/ 1660487 h 8279952"/>
              <a:gd name="connsiteX35" fmla="*/ 7072406 w 7629070"/>
              <a:gd name="connsiteY35" fmla="*/ 1667832 h 8279952"/>
              <a:gd name="connsiteX36" fmla="*/ 7081051 w 7629070"/>
              <a:gd name="connsiteY36" fmla="*/ 1675613 h 8279952"/>
              <a:gd name="connsiteX37" fmla="*/ 7090125 w 7629070"/>
              <a:gd name="connsiteY37" fmla="*/ 1683392 h 8279952"/>
              <a:gd name="connsiteX38" fmla="*/ 7099633 w 7629070"/>
              <a:gd name="connsiteY38" fmla="*/ 1691172 h 8279952"/>
              <a:gd name="connsiteX39" fmla="*/ 7115193 w 7629070"/>
              <a:gd name="connsiteY39" fmla="*/ 1701977 h 8279952"/>
              <a:gd name="connsiteX40" fmla="*/ 7125565 w 7629070"/>
              <a:gd name="connsiteY40" fmla="*/ 1709324 h 8279952"/>
              <a:gd name="connsiteX41" fmla="*/ 7130752 w 7629070"/>
              <a:gd name="connsiteY41" fmla="*/ 1713646 h 8279952"/>
              <a:gd name="connsiteX42" fmla="*/ 7135939 w 7629070"/>
              <a:gd name="connsiteY42" fmla="*/ 1717967 h 8279952"/>
              <a:gd name="connsiteX43" fmla="*/ 7142421 w 7629070"/>
              <a:gd name="connsiteY43" fmla="*/ 1723586 h 8279952"/>
              <a:gd name="connsiteX44" fmla="*/ 7150200 w 7629070"/>
              <a:gd name="connsiteY44" fmla="*/ 1732230 h 8279952"/>
              <a:gd name="connsiteX45" fmla="*/ 7176997 w 7629070"/>
              <a:gd name="connsiteY45" fmla="*/ 1762052 h 8279952"/>
              <a:gd name="connsiteX46" fmla="*/ 7203361 w 7629070"/>
              <a:gd name="connsiteY46" fmla="*/ 1792737 h 8279952"/>
              <a:gd name="connsiteX47" fmla="*/ 7228859 w 7629070"/>
              <a:gd name="connsiteY47" fmla="*/ 1822990 h 8279952"/>
              <a:gd name="connsiteX48" fmla="*/ 7253927 w 7629070"/>
              <a:gd name="connsiteY48" fmla="*/ 1854109 h 8279952"/>
              <a:gd name="connsiteX49" fmla="*/ 7278563 w 7629070"/>
              <a:gd name="connsiteY49" fmla="*/ 1885658 h 8279952"/>
              <a:gd name="connsiteX50" fmla="*/ 7302332 w 7629070"/>
              <a:gd name="connsiteY50" fmla="*/ 1917640 h 8279952"/>
              <a:gd name="connsiteX51" fmla="*/ 7325237 w 7629070"/>
              <a:gd name="connsiteY51" fmla="*/ 1950056 h 8279952"/>
              <a:gd name="connsiteX52" fmla="*/ 7347280 w 7629070"/>
              <a:gd name="connsiteY52" fmla="*/ 1982901 h 8279952"/>
              <a:gd name="connsiteX53" fmla="*/ 7368891 w 7629070"/>
              <a:gd name="connsiteY53" fmla="*/ 2016181 h 8279952"/>
              <a:gd name="connsiteX54" fmla="*/ 7389636 w 7629070"/>
              <a:gd name="connsiteY54" fmla="*/ 2049460 h 8279952"/>
              <a:gd name="connsiteX55" fmla="*/ 7409949 w 7629070"/>
              <a:gd name="connsiteY55" fmla="*/ 2083603 h 8279952"/>
              <a:gd name="connsiteX56" fmla="*/ 7428965 w 7629070"/>
              <a:gd name="connsiteY56" fmla="*/ 2117746 h 8279952"/>
              <a:gd name="connsiteX57" fmla="*/ 7447982 w 7629070"/>
              <a:gd name="connsiteY57" fmla="*/ 2152753 h 8279952"/>
              <a:gd name="connsiteX58" fmla="*/ 7465269 w 7629070"/>
              <a:gd name="connsiteY58" fmla="*/ 2188193 h 8279952"/>
              <a:gd name="connsiteX59" fmla="*/ 7482557 w 7629070"/>
              <a:gd name="connsiteY59" fmla="*/ 2223633 h 8279952"/>
              <a:gd name="connsiteX60" fmla="*/ 7498549 w 7629070"/>
              <a:gd name="connsiteY60" fmla="*/ 2259505 h 8279952"/>
              <a:gd name="connsiteX61" fmla="*/ 7513675 w 7629070"/>
              <a:gd name="connsiteY61" fmla="*/ 2296242 h 8279952"/>
              <a:gd name="connsiteX62" fmla="*/ 7527937 w 7629070"/>
              <a:gd name="connsiteY62" fmla="*/ 2332977 h 8279952"/>
              <a:gd name="connsiteX63" fmla="*/ 7541768 w 7629070"/>
              <a:gd name="connsiteY63" fmla="*/ 2370146 h 8279952"/>
              <a:gd name="connsiteX64" fmla="*/ 7553869 w 7629070"/>
              <a:gd name="connsiteY64" fmla="*/ 2407747 h 8279952"/>
              <a:gd name="connsiteX65" fmla="*/ 7565971 w 7629070"/>
              <a:gd name="connsiteY65" fmla="*/ 2446213 h 8279952"/>
              <a:gd name="connsiteX66" fmla="*/ 7576343 w 7629070"/>
              <a:gd name="connsiteY66" fmla="*/ 2485109 h 8279952"/>
              <a:gd name="connsiteX67" fmla="*/ 7586283 w 7629070"/>
              <a:gd name="connsiteY67" fmla="*/ 2524007 h 8279952"/>
              <a:gd name="connsiteX68" fmla="*/ 7594927 w 7629070"/>
              <a:gd name="connsiteY68" fmla="*/ 2563337 h 8279952"/>
              <a:gd name="connsiteX69" fmla="*/ 7602707 w 7629070"/>
              <a:gd name="connsiteY69" fmla="*/ 2603530 h 8279952"/>
              <a:gd name="connsiteX70" fmla="*/ 7610053 w 7629070"/>
              <a:gd name="connsiteY70" fmla="*/ 2643725 h 8279952"/>
              <a:gd name="connsiteX71" fmla="*/ 7615673 w 7629070"/>
              <a:gd name="connsiteY71" fmla="*/ 2684784 h 8279952"/>
              <a:gd name="connsiteX72" fmla="*/ 7620427 w 7629070"/>
              <a:gd name="connsiteY72" fmla="*/ 2725841 h 8279952"/>
              <a:gd name="connsiteX73" fmla="*/ 7624317 w 7629070"/>
              <a:gd name="connsiteY73" fmla="*/ 2767765 h 8279952"/>
              <a:gd name="connsiteX74" fmla="*/ 7626909 w 7629070"/>
              <a:gd name="connsiteY74" fmla="*/ 2809687 h 8279952"/>
              <a:gd name="connsiteX75" fmla="*/ 7628638 w 7629070"/>
              <a:gd name="connsiteY75" fmla="*/ 2852475 h 8279952"/>
              <a:gd name="connsiteX76" fmla="*/ 7629070 w 7629070"/>
              <a:gd name="connsiteY76" fmla="*/ 2895260 h 8279952"/>
              <a:gd name="connsiteX77" fmla="*/ 7629070 w 7629070"/>
              <a:gd name="connsiteY77" fmla="*/ 5384692 h 8279952"/>
              <a:gd name="connsiteX78" fmla="*/ 7628638 w 7629070"/>
              <a:gd name="connsiteY78" fmla="*/ 5418835 h 8279952"/>
              <a:gd name="connsiteX79" fmla="*/ 7626909 w 7629070"/>
              <a:gd name="connsiteY79" fmla="*/ 5453410 h 8279952"/>
              <a:gd name="connsiteX80" fmla="*/ 7624749 w 7629070"/>
              <a:gd name="connsiteY80" fmla="*/ 5488418 h 8279952"/>
              <a:gd name="connsiteX81" fmla="*/ 7621723 w 7629070"/>
              <a:gd name="connsiteY81" fmla="*/ 5523858 h 8279952"/>
              <a:gd name="connsiteX82" fmla="*/ 7617833 w 7629070"/>
              <a:gd name="connsiteY82" fmla="*/ 5560162 h 8279952"/>
              <a:gd name="connsiteX83" fmla="*/ 7612646 w 7629070"/>
              <a:gd name="connsiteY83" fmla="*/ 5595602 h 8279952"/>
              <a:gd name="connsiteX84" fmla="*/ 7606596 w 7629070"/>
              <a:gd name="connsiteY84" fmla="*/ 5632339 h 8279952"/>
              <a:gd name="connsiteX85" fmla="*/ 7600114 w 7629070"/>
              <a:gd name="connsiteY85" fmla="*/ 5668643 h 8279952"/>
              <a:gd name="connsiteX86" fmla="*/ 7592335 w 7629070"/>
              <a:gd name="connsiteY86" fmla="*/ 5705378 h 8279952"/>
              <a:gd name="connsiteX87" fmla="*/ 7584122 w 7629070"/>
              <a:gd name="connsiteY87" fmla="*/ 5742116 h 8279952"/>
              <a:gd name="connsiteX88" fmla="*/ 7575045 w 7629070"/>
              <a:gd name="connsiteY88" fmla="*/ 5778853 h 8279952"/>
              <a:gd name="connsiteX89" fmla="*/ 7565537 w 7629070"/>
              <a:gd name="connsiteY89" fmla="*/ 5815588 h 8279952"/>
              <a:gd name="connsiteX90" fmla="*/ 7554300 w 7629070"/>
              <a:gd name="connsiteY90" fmla="*/ 5852326 h 8279952"/>
              <a:gd name="connsiteX91" fmla="*/ 7543063 w 7629070"/>
              <a:gd name="connsiteY91" fmla="*/ 5888629 h 8279952"/>
              <a:gd name="connsiteX92" fmla="*/ 7531395 w 7629070"/>
              <a:gd name="connsiteY92" fmla="*/ 5924933 h 8279952"/>
              <a:gd name="connsiteX93" fmla="*/ 7518860 w 7629070"/>
              <a:gd name="connsiteY93" fmla="*/ 5960373 h 8279952"/>
              <a:gd name="connsiteX94" fmla="*/ 7505463 w 7629070"/>
              <a:gd name="connsiteY94" fmla="*/ 5996245 h 8279952"/>
              <a:gd name="connsiteX95" fmla="*/ 7491201 w 7629070"/>
              <a:gd name="connsiteY95" fmla="*/ 6031253 h 8279952"/>
              <a:gd name="connsiteX96" fmla="*/ 7476506 w 7629070"/>
              <a:gd name="connsiteY96" fmla="*/ 6066260 h 8279952"/>
              <a:gd name="connsiteX97" fmla="*/ 7461379 w 7629070"/>
              <a:gd name="connsiteY97" fmla="*/ 6100404 h 8279952"/>
              <a:gd name="connsiteX98" fmla="*/ 7445387 w 7629070"/>
              <a:gd name="connsiteY98" fmla="*/ 6133682 h 8279952"/>
              <a:gd name="connsiteX99" fmla="*/ 7428532 w 7629070"/>
              <a:gd name="connsiteY99" fmla="*/ 6166961 h 8279952"/>
              <a:gd name="connsiteX100" fmla="*/ 7411677 w 7629070"/>
              <a:gd name="connsiteY100" fmla="*/ 6198944 h 8279952"/>
              <a:gd name="connsiteX101" fmla="*/ 7393957 w 7629070"/>
              <a:gd name="connsiteY101" fmla="*/ 6230494 h 8279952"/>
              <a:gd name="connsiteX102" fmla="*/ 7375805 w 7629070"/>
              <a:gd name="connsiteY102" fmla="*/ 6261611 h 8279952"/>
              <a:gd name="connsiteX103" fmla="*/ 7357220 w 7629070"/>
              <a:gd name="connsiteY103" fmla="*/ 6291864 h 8279952"/>
              <a:gd name="connsiteX104" fmla="*/ 7337340 w 7629070"/>
              <a:gd name="connsiteY104" fmla="*/ 6320822 h 8279952"/>
              <a:gd name="connsiteX105" fmla="*/ 7317892 w 7629070"/>
              <a:gd name="connsiteY105" fmla="*/ 6348483 h 8279952"/>
              <a:gd name="connsiteX106" fmla="*/ 7297579 w 7629070"/>
              <a:gd name="connsiteY106" fmla="*/ 6375710 h 8279952"/>
              <a:gd name="connsiteX107" fmla="*/ 7277265 w 7629070"/>
              <a:gd name="connsiteY107" fmla="*/ 6401642 h 8279952"/>
              <a:gd name="connsiteX108" fmla="*/ 7256089 w 7629070"/>
              <a:gd name="connsiteY108" fmla="*/ 6426277 h 8279952"/>
              <a:gd name="connsiteX109" fmla="*/ 7234477 w 7629070"/>
              <a:gd name="connsiteY109" fmla="*/ 6450048 h 8279952"/>
              <a:gd name="connsiteX110" fmla="*/ 7220648 w 7629070"/>
              <a:gd name="connsiteY110" fmla="*/ 6463878 h 8279952"/>
              <a:gd name="connsiteX111" fmla="*/ 7208546 w 7629070"/>
              <a:gd name="connsiteY111" fmla="*/ 6475978 h 8279952"/>
              <a:gd name="connsiteX112" fmla="*/ 7202495 w 7629070"/>
              <a:gd name="connsiteY112" fmla="*/ 6482031 h 8279952"/>
              <a:gd name="connsiteX113" fmla="*/ 7196445 w 7629070"/>
              <a:gd name="connsiteY113" fmla="*/ 6488513 h 8279952"/>
              <a:gd name="connsiteX114" fmla="*/ 7190395 w 7629070"/>
              <a:gd name="connsiteY114" fmla="*/ 6494997 h 8279952"/>
              <a:gd name="connsiteX115" fmla="*/ 7183911 w 7629070"/>
              <a:gd name="connsiteY115" fmla="*/ 6503208 h 8279952"/>
              <a:gd name="connsiteX116" fmla="*/ 7160573 w 7629070"/>
              <a:gd name="connsiteY116" fmla="*/ 6532164 h 8279952"/>
              <a:gd name="connsiteX117" fmla="*/ 7145447 w 7629070"/>
              <a:gd name="connsiteY117" fmla="*/ 6550317 h 8279952"/>
              <a:gd name="connsiteX118" fmla="*/ 7139828 w 7629070"/>
              <a:gd name="connsiteY118" fmla="*/ 6556367 h 8279952"/>
              <a:gd name="connsiteX119" fmla="*/ 7135507 w 7629070"/>
              <a:gd name="connsiteY119" fmla="*/ 6560256 h 8279952"/>
              <a:gd name="connsiteX120" fmla="*/ 7132049 w 7629070"/>
              <a:gd name="connsiteY120" fmla="*/ 6563282 h 8279952"/>
              <a:gd name="connsiteX121" fmla="*/ 7129023 w 7629070"/>
              <a:gd name="connsiteY121" fmla="*/ 6565443 h 8279952"/>
              <a:gd name="connsiteX122" fmla="*/ 7122973 w 7629070"/>
              <a:gd name="connsiteY122" fmla="*/ 6568901 h 8279952"/>
              <a:gd name="connsiteX123" fmla="*/ 7115193 w 7629070"/>
              <a:gd name="connsiteY123" fmla="*/ 6573654 h 8279952"/>
              <a:gd name="connsiteX124" fmla="*/ 7110007 w 7629070"/>
              <a:gd name="connsiteY124" fmla="*/ 6577977 h 8279952"/>
              <a:gd name="connsiteX125" fmla="*/ 7103525 w 7629070"/>
              <a:gd name="connsiteY125" fmla="*/ 6583162 h 8279952"/>
              <a:gd name="connsiteX126" fmla="*/ 7094448 w 7629070"/>
              <a:gd name="connsiteY126" fmla="*/ 6590510 h 8279952"/>
              <a:gd name="connsiteX127" fmla="*/ 7084075 w 7629070"/>
              <a:gd name="connsiteY127" fmla="*/ 6599586 h 8279952"/>
              <a:gd name="connsiteX128" fmla="*/ 7064627 w 7629070"/>
              <a:gd name="connsiteY128" fmla="*/ 6617739 h 8279952"/>
              <a:gd name="connsiteX129" fmla="*/ 7044745 w 7629070"/>
              <a:gd name="connsiteY129" fmla="*/ 6635458 h 8279952"/>
              <a:gd name="connsiteX130" fmla="*/ 7025297 w 7629070"/>
              <a:gd name="connsiteY130" fmla="*/ 6652314 h 8279952"/>
              <a:gd name="connsiteX131" fmla="*/ 7004983 w 7629070"/>
              <a:gd name="connsiteY131" fmla="*/ 6669601 h 8279952"/>
              <a:gd name="connsiteX132" fmla="*/ 6984670 w 7629070"/>
              <a:gd name="connsiteY132" fmla="*/ 6686025 h 8279952"/>
              <a:gd name="connsiteX133" fmla="*/ 6964790 w 7629070"/>
              <a:gd name="connsiteY133" fmla="*/ 6702017 h 8279952"/>
              <a:gd name="connsiteX134" fmla="*/ 6944477 w 7629070"/>
              <a:gd name="connsiteY134" fmla="*/ 6718007 h 8279952"/>
              <a:gd name="connsiteX135" fmla="*/ 6923731 w 7629070"/>
              <a:gd name="connsiteY135" fmla="*/ 6733565 h 8279952"/>
              <a:gd name="connsiteX136" fmla="*/ 6902987 w 7629070"/>
              <a:gd name="connsiteY136" fmla="*/ 6748692 h 8279952"/>
              <a:gd name="connsiteX137" fmla="*/ 6882241 w 7629070"/>
              <a:gd name="connsiteY137" fmla="*/ 6763821 h 8279952"/>
              <a:gd name="connsiteX138" fmla="*/ 6861496 w 7629070"/>
              <a:gd name="connsiteY138" fmla="*/ 6778514 h 8279952"/>
              <a:gd name="connsiteX139" fmla="*/ 6840751 w 7629070"/>
              <a:gd name="connsiteY139" fmla="*/ 6793209 h 8279952"/>
              <a:gd name="connsiteX140" fmla="*/ 6798395 w 7629070"/>
              <a:gd name="connsiteY140" fmla="*/ 6821733 h 8279952"/>
              <a:gd name="connsiteX141" fmla="*/ 6755607 w 7629070"/>
              <a:gd name="connsiteY141" fmla="*/ 6848962 h 8279952"/>
              <a:gd name="connsiteX142" fmla="*/ 6711957 w 7629070"/>
              <a:gd name="connsiteY142" fmla="*/ 6876189 h 8279952"/>
              <a:gd name="connsiteX143" fmla="*/ 6667873 w 7629070"/>
              <a:gd name="connsiteY143" fmla="*/ 6901689 h 8279952"/>
              <a:gd name="connsiteX144" fmla="*/ 6623357 w 7629070"/>
              <a:gd name="connsiteY144" fmla="*/ 6927621 h 8279952"/>
              <a:gd name="connsiteX145" fmla="*/ 6577977 w 7629070"/>
              <a:gd name="connsiteY145" fmla="*/ 6953120 h 8279952"/>
              <a:gd name="connsiteX146" fmla="*/ 6531732 w 7629070"/>
              <a:gd name="connsiteY146" fmla="*/ 6977755 h 8279952"/>
              <a:gd name="connsiteX147" fmla="*/ 6485055 w 7629070"/>
              <a:gd name="connsiteY147" fmla="*/ 7002823 h 8279952"/>
              <a:gd name="connsiteX148" fmla="*/ 6437945 w 7629070"/>
              <a:gd name="connsiteY148" fmla="*/ 7027458 h 8279952"/>
              <a:gd name="connsiteX149" fmla="*/ 6389973 w 7629070"/>
              <a:gd name="connsiteY149" fmla="*/ 7052524 h 8279952"/>
              <a:gd name="connsiteX150" fmla="*/ 5602086 w 7629070"/>
              <a:gd name="connsiteY150" fmla="*/ 7503302 h 8279952"/>
              <a:gd name="connsiteX151" fmla="*/ 5569238 w 7629070"/>
              <a:gd name="connsiteY151" fmla="*/ 7522750 h 8279952"/>
              <a:gd name="connsiteX152" fmla="*/ 5535959 w 7629070"/>
              <a:gd name="connsiteY152" fmla="*/ 7542200 h 8279952"/>
              <a:gd name="connsiteX153" fmla="*/ 5503113 w 7629070"/>
              <a:gd name="connsiteY153" fmla="*/ 7561216 h 8279952"/>
              <a:gd name="connsiteX154" fmla="*/ 5470699 w 7629070"/>
              <a:gd name="connsiteY154" fmla="*/ 7579801 h 8279952"/>
              <a:gd name="connsiteX155" fmla="*/ 5437852 w 7629070"/>
              <a:gd name="connsiteY155" fmla="*/ 7598385 h 8279952"/>
              <a:gd name="connsiteX156" fmla="*/ 5405869 w 7629070"/>
              <a:gd name="connsiteY156" fmla="*/ 7616968 h 8279952"/>
              <a:gd name="connsiteX157" fmla="*/ 5373887 w 7629070"/>
              <a:gd name="connsiteY157" fmla="*/ 7635552 h 8279952"/>
              <a:gd name="connsiteX158" fmla="*/ 5341905 w 7629070"/>
              <a:gd name="connsiteY158" fmla="*/ 7654137 h 8279952"/>
              <a:gd name="connsiteX159" fmla="*/ 5309491 w 7629070"/>
              <a:gd name="connsiteY159" fmla="*/ 7672721 h 8279952"/>
              <a:gd name="connsiteX160" fmla="*/ 5277509 w 7629070"/>
              <a:gd name="connsiteY160" fmla="*/ 7691738 h 8279952"/>
              <a:gd name="connsiteX161" fmla="*/ 5245526 w 7629070"/>
              <a:gd name="connsiteY161" fmla="*/ 7710322 h 8279952"/>
              <a:gd name="connsiteX162" fmla="*/ 5213112 w 7629070"/>
              <a:gd name="connsiteY162" fmla="*/ 7728907 h 8279952"/>
              <a:gd name="connsiteX163" fmla="*/ 5181130 w 7629070"/>
              <a:gd name="connsiteY163" fmla="*/ 7747923 h 8279952"/>
              <a:gd name="connsiteX164" fmla="*/ 5148714 w 7629070"/>
              <a:gd name="connsiteY164" fmla="*/ 7766939 h 8279952"/>
              <a:gd name="connsiteX165" fmla="*/ 5116300 w 7629070"/>
              <a:gd name="connsiteY165" fmla="*/ 7786389 h 8279952"/>
              <a:gd name="connsiteX166" fmla="*/ 5083886 w 7629070"/>
              <a:gd name="connsiteY166" fmla="*/ 7805837 h 8279952"/>
              <a:gd name="connsiteX167" fmla="*/ 5050607 w 7629070"/>
              <a:gd name="connsiteY167" fmla="*/ 7826150 h 8279952"/>
              <a:gd name="connsiteX168" fmla="*/ 5018193 w 7629070"/>
              <a:gd name="connsiteY168" fmla="*/ 7845599 h 8279952"/>
              <a:gd name="connsiteX169" fmla="*/ 4985779 w 7629070"/>
              <a:gd name="connsiteY169" fmla="*/ 7865047 h 8279952"/>
              <a:gd name="connsiteX170" fmla="*/ 4953797 w 7629070"/>
              <a:gd name="connsiteY170" fmla="*/ 7884065 h 8279952"/>
              <a:gd name="connsiteX171" fmla="*/ 4922246 w 7629070"/>
              <a:gd name="connsiteY171" fmla="*/ 7903081 h 8279952"/>
              <a:gd name="connsiteX172" fmla="*/ 4890696 w 7629070"/>
              <a:gd name="connsiteY172" fmla="*/ 7921665 h 8279952"/>
              <a:gd name="connsiteX173" fmla="*/ 4859145 w 7629070"/>
              <a:gd name="connsiteY173" fmla="*/ 7940682 h 8279952"/>
              <a:gd name="connsiteX174" fmla="*/ 4826731 w 7629070"/>
              <a:gd name="connsiteY174" fmla="*/ 7959266 h 8279952"/>
              <a:gd name="connsiteX175" fmla="*/ 4795181 w 7629070"/>
              <a:gd name="connsiteY175" fmla="*/ 7977417 h 8279952"/>
              <a:gd name="connsiteX176" fmla="*/ 4763198 w 7629070"/>
              <a:gd name="connsiteY176" fmla="*/ 7995138 h 8279952"/>
              <a:gd name="connsiteX177" fmla="*/ 4730784 w 7629070"/>
              <a:gd name="connsiteY177" fmla="*/ 8014154 h 8279952"/>
              <a:gd name="connsiteX178" fmla="*/ 4697505 w 7629070"/>
              <a:gd name="connsiteY178" fmla="*/ 8031442 h 8279952"/>
              <a:gd name="connsiteX179" fmla="*/ 4664227 w 7629070"/>
              <a:gd name="connsiteY179" fmla="*/ 8049594 h 8279952"/>
              <a:gd name="connsiteX180" fmla="*/ 4630084 w 7629070"/>
              <a:gd name="connsiteY180" fmla="*/ 8067745 h 8279952"/>
              <a:gd name="connsiteX181" fmla="*/ 4595508 w 7629070"/>
              <a:gd name="connsiteY181" fmla="*/ 8085898 h 8279952"/>
              <a:gd name="connsiteX182" fmla="*/ 4560068 w 7629070"/>
              <a:gd name="connsiteY182" fmla="*/ 8104051 h 8279952"/>
              <a:gd name="connsiteX183" fmla="*/ 4515553 w 7629070"/>
              <a:gd name="connsiteY183" fmla="*/ 8125660 h 8279952"/>
              <a:gd name="connsiteX184" fmla="*/ 4470605 w 7629070"/>
              <a:gd name="connsiteY184" fmla="*/ 8145973 h 8279952"/>
              <a:gd name="connsiteX185" fmla="*/ 4425225 w 7629070"/>
              <a:gd name="connsiteY185" fmla="*/ 8164557 h 8279952"/>
              <a:gd name="connsiteX186" fmla="*/ 4379411 w 7629070"/>
              <a:gd name="connsiteY186" fmla="*/ 8181413 h 8279952"/>
              <a:gd name="connsiteX187" fmla="*/ 4332734 w 7629070"/>
              <a:gd name="connsiteY187" fmla="*/ 8197837 h 8279952"/>
              <a:gd name="connsiteX188" fmla="*/ 4286922 w 7629070"/>
              <a:gd name="connsiteY188" fmla="*/ 8212098 h 8279952"/>
              <a:gd name="connsiteX189" fmla="*/ 4239814 w 7629070"/>
              <a:gd name="connsiteY189" fmla="*/ 8225064 h 8279952"/>
              <a:gd name="connsiteX190" fmla="*/ 4192705 w 7629070"/>
              <a:gd name="connsiteY190" fmla="*/ 8237165 h 8279952"/>
              <a:gd name="connsiteX191" fmla="*/ 4145596 w 7629070"/>
              <a:gd name="connsiteY191" fmla="*/ 8247538 h 8279952"/>
              <a:gd name="connsiteX192" fmla="*/ 4097621 w 7629070"/>
              <a:gd name="connsiteY192" fmla="*/ 8256183 h 8279952"/>
              <a:gd name="connsiteX193" fmla="*/ 4050081 w 7629070"/>
              <a:gd name="connsiteY193" fmla="*/ 8263530 h 8279952"/>
              <a:gd name="connsiteX194" fmla="*/ 4002540 w 7629070"/>
              <a:gd name="connsiteY194" fmla="*/ 8269581 h 8279952"/>
              <a:gd name="connsiteX195" fmla="*/ 3954566 w 7629070"/>
              <a:gd name="connsiteY195" fmla="*/ 8274334 h 8279952"/>
              <a:gd name="connsiteX196" fmla="*/ 3906160 w 7629070"/>
              <a:gd name="connsiteY196" fmla="*/ 8277360 h 8279952"/>
              <a:gd name="connsiteX197" fmla="*/ 3858187 w 7629070"/>
              <a:gd name="connsiteY197" fmla="*/ 8279520 h 8279952"/>
              <a:gd name="connsiteX198" fmla="*/ 3809781 w 7629070"/>
              <a:gd name="connsiteY198" fmla="*/ 8279952 h 8279952"/>
              <a:gd name="connsiteX199" fmla="*/ 3761809 w 7629070"/>
              <a:gd name="connsiteY199" fmla="*/ 8279089 h 8279952"/>
              <a:gd name="connsiteX200" fmla="*/ 3713403 w 7629070"/>
              <a:gd name="connsiteY200" fmla="*/ 8276928 h 8279952"/>
              <a:gd name="connsiteX201" fmla="*/ 3665428 w 7629070"/>
              <a:gd name="connsiteY201" fmla="*/ 8273038 h 8279952"/>
              <a:gd name="connsiteX202" fmla="*/ 3617888 w 7629070"/>
              <a:gd name="connsiteY202" fmla="*/ 8267852 h 8279952"/>
              <a:gd name="connsiteX203" fmla="*/ 3569481 w 7629070"/>
              <a:gd name="connsiteY203" fmla="*/ 8261368 h 8279952"/>
              <a:gd name="connsiteX204" fmla="*/ 3521941 w 7629070"/>
              <a:gd name="connsiteY204" fmla="*/ 8253589 h 8279952"/>
              <a:gd name="connsiteX205" fmla="*/ 3474832 w 7629070"/>
              <a:gd name="connsiteY205" fmla="*/ 8244080 h 8279952"/>
              <a:gd name="connsiteX206" fmla="*/ 3427291 w 7629070"/>
              <a:gd name="connsiteY206" fmla="*/ 8233709 h 8279952"/>
              <a:gd name="connsiteX207" fmla="*/ 3380182 w 7629070"/>
              <a:gd name="connsiteY207" fmla="*/ 8222038 h 8279952"/>
              <a:gd name="connsiteX208" fmla="*/ 3333505 w 7629070"/>
              <a:gd name="connsiteY208" fmla="*/ 8208640 h 8279952"/>
              <a:gd name="connsiteX209" fmla="*/ 3286828 w 7629070"/>
              <a:gd name="connsiteY209" fmla="*/ 8193514 h 8279952"/>
              <a:gd name="connsiteX210" fmla="*/ 3240583 w 7629070"/>
              <a:gd name="connsiteY210" fmla="*/ 8177523 h 8279952"/>
              <a:gd name="connsiteX211" fmla="*/ 3195203 w 7629070"/>
              <a:gd name="connsiteY211" fmla="*/ 8159802 h 8279952"/>
              <a:gd name="connsiteX212" fmla="*/ 3149823 w 7629070"/>
              <a:gd name="connsiteY212" fmla="*/ 8141218 h 8279952"/>
              <a:gd name="connsiteX213" fmla="*/ 3104443 w 7629070"/>
              <a:gd name="connsiteY213" fmla="*/ 8120906 h 8279952"/>
              <a:gd name="connsiteX214" fmla="*/ 3060358 w 7629070"/>
              <a:gd name="connsiteY214" fmla="*/ 8099296 h 8279952"/>
              <a:gd name="connsiteX215" fmla="*/ 3014114 w 7629070"/>
              <a:gd name="connsiteY215" fmla="*/ 8075525 h 8279952"/>
              <a:gd name="connsiteX216" fmla="*/ 2960090 w 7629070"/>
              <a:gd name="connsiteY216" fmla="*/ 8046568 h 8279952"/>
              <a:gd name="connsiteX217" fmla="*/ 2899583 w 7629070"/>
              <a:gd name="connsiteY217" fmla="*/ 8013289 h 8279952"/>
              <a:gd name="connsiteX218" fmla="*/ 2834322 w 7629070"/>
              <a:gd name="connsiteY218" fmla="*/ 7977417 h 8279952"/>
              <a:gd name="connsiteX219" fmla="*/ 2764739 w 7629070"/>
              <a:gd name="connsiteY219" fmla="*/ 7937224 h 8279952"/>
              <a:gd name="connsiteX220" fmla="*/ 2691698 w 7629070"/>
              <a:gd name="connsiteY220" fmla="*/ 7896165 h 8279952"/>
              <a:gd name="connsiteX221" fmla="*/ 2616930 w 7629070"/>
              <a:gd name="connsiteY221" fmla="*/ 7852514 h 8279952"/>
              <a:gd name="connsiteX222" fmla="*/ 2540431 w 7629070"/>
              <a:gd name="connsiteY222" fmla="*/ 7807998 h 8279952"/>
              <a:gd name="connsiteX223" fmla="*/ 2464364 w 7629070"/>
              <a:gd name="connsiteY223" fmla="*/ 7763050 h 8279952"/>
              <a:gd name="connsiteX224" fmla="*/ 2388731 w 7629070"/>
              <a:gd name="connsiteY224" fmla="*/ 7718533 h 8279952"/>
              <a:gd name="connsiteX225" fmla="*/ 2315258 w 7629070"/>
              <a:gd name="connsiteY225" fmla="*/ 7674882 h 8279952"/>
              <a:gd name="connsiteX226" fmla="*/ 2244378 w 7629070"/>
              <a:gd name="connsiteY226" fmla="*/ 7632960 h 8279952"/>
              <a:gd name="connsiteX227" fmla="*/ 2177389 w 7629070"/>
              <a:gd name="connsiteY227" fmla="*/ 7593198 h 8279952"/>
              <a:gd name="connsiteX228" fmla="*/ 2116017 w 7629070"/>
              <a:gd name="connsiteY228" fmla="*/ 7556029 h 8279952"/>
              <a:gd name="connsiteX229" fmla="*/ 2059832 w 7629070"/>
              <a:gd name="connsiteY229" fmla="*/ 7522750 h 8279952"/>
              <a:gd name="connsiteX230" fmla="*/ 2010994 w 7629070"/>
              <a:gd name="connsiteY230" fmla="*/ 7493362 h 8279952"/>
              <a:gd name="connsiteX231" fmla="*/ 1221810 w 7629070"/>
              <a:gd name="connsiteY231" fmla="*/ 7044313 h 8279952"/>
              <a:gd name="connsiteX232" fmla="*/ 1202793 w 7629070"/>
              <a:gd name="connsiteY232" fmla="*/ 7034372 h 8279952"/>
              <a:gd name="connsiteX233" fmla="*/ 1186369 w 7629070"/>
              <a:gd name="connsiteY233" fmla="*/ 7025729 h 8279952"/>
              <a:gd name="connsiteX234" fmla="*/ 1170379 w 7629070"/>
              <a:gd name="connsiteY234" fmla="*/ 7016653 h 8279952"/>
              <a:gd name="connsiteX235" fmla="*/ 1154821 w 7629070"/>
              <a:gd name="connsiteY235" fmla="*/ 7008008 h 8279952"/>
              <a:gd name="connsiteX236" fmla="*/ 1138829 w 7629070"/>
              <a:gd name="connsiteY236" fmla="*/ 6998933 h 8279952"/>
              <a:gd name="connsiteX237" fmla="*/ 1122839 w 7629070"/>
              <a:gd name="connsiteY237" fmla="*/ 6989857 h 8279952"/>
              <a:gd name="connsiteX238" fmla="*/ 1105549 w 7629070"/>
              <a:gd name="connsiteY238" fmla="*/ 6980349 h 8279952"/>
              <a:gd name="connsiteX239" fmla="*/ 1086965 w 7629070"/>
              <a:gd name="connsiteY239" fmla="*/ 6969975 h 8279952"/>
              <a:gd name="connsiteX240" fmla="*/ 699288 w 7629070"/>
              <a:gd name="connsiteY240" fmla="*/ 6732270 h 8279952"/>
              <a:gd name="connsiteX241" fmla="*/ 681569 w 7629070"/>
              <a:gd name="connsiteY241" fmla="*/ 6720168 h 8279952"/>
              <a:gd name="connsiteX242" fmla="*/ 666011 w 7629070"/>
              <a:gd name="connsiteY242" fmla="*/ 6708499 h 8279952"/>
              <a:gd name="connsiteX243" fmla="*/ 652180 w 7629070"/>
              <a:gd name="connsiteY243" fmla="*/ 6697262 h 8279952"/>
              <a:gd name="connsiteX244" fmla="*/ 639214 w 7629070"/>
              <a:gd name="connsiteY244" fmla="*/ 6686890 h 8279952"/>
              <a:gd name="connsiteX245" fmla="*/ 616739 w 7629070"/>
              <a:gd name="connsiteY245" fmla="*/ 6668306 h 8279952"/>
              <a:gd name="connsiteX246" fmla="*/ 598155 w 7629070"/>
              <a:gd name="connsiteY246" fmla="*/ 6651018 h 8279952"/>
              <a:gd name="connsiteX247" fmla="*/ 580867 w 7629070"/>
              <a:gd name="connsiteY247" fmla="*/ 6635026 h 8279952"/>
              <a:gd name="connsiteX248" fmla="*/ 564877 w 7629070"/>
              <a:gd name="connsiteY248" fmla="*/ 6619468 h 8279952"/>
              <a:gd name="connsiteX249" fmla="*/ 556665 w 7629070"/>
              <a:gd name="connsiteY249" fmla="*/ 6612120 h 8279952"/>
              <a:gd name="connsiteX250" fmla="*/ 548022 w 7629070"/>
              <a:gd name="connsiteY250" fmla="*/ 6604341 h 8279952"/>
              <a:gd name="connsiteX251" fmla="*/ 538945 w 7629070"/>
              <a:gd name="connsiteY251" fmla="*/ 6596562 h 8279952"/>
              <a:gd name="connsiteX252" fmla="*/ 529437 w 7629070"/>
              <a:gd name="connsiteY252" fmla="*/ 6588781 h 8279952"/>
              <a:gd name="connsiteX253" fmla="*/ 515606 w 7629070"/>
              <a:gd name="connsiteY253" fmla="*/ 6578409 h 8279952"/>
              <a:gd name="connsiteX254" fmla="*/ 502208 w 7629070"/>
              <a:gd name="connsiteY254" fmla="*/ 6567172 h 8279952"/>
              <a:gd name="connsiteX255" fmla="*/ 488810 w 7629070"/>
              <a:gd name="connsiteY255" fmla="*/ 6554638 h 8279952"/>
              <a:gd name="connsiteX256" fmla="*/ 475413 w 7629070"/>
              <a:gd name="connsiteY256" fmla="*/ 6541672 h 8279952"/>
              <a:gd name="connsiteX257" fmla="*/ 461583 w 7629070"/>
              <a:gd name="connsiteY257" fmla="*/ 6527842 h 8279952"/>
              <a:gd name="connsiteX258" fmla="*/ 447752 w 7629070"/>
              <a:gd name="connsiteY258" fmla="*/ 6513579 h 8279952"/>
              <a:gd name="connsiteX259" fmla="*/ 433922 w 7629070"/>
              <a:gd name="connsiteY259" fmla="*/ 6498021 h 8279952"/>
              <a:gd name="connsiteX260" fmla="*/ 420525 w 7629070"/>
              <a:gd name="connsiteY260" fmla="*/ 6482894 h 8279952"/>
              <a:gd name="connsiteX261" fmla="*/ 406695 w 7629070"/>
              <a:gd name="connsiteY261" fmla="*/ 6466470 h 8279952"/>
              <a:gd name="connsiteX262" fmla="*/ 392863 w 7629070"/>
              <a:gd name="connsiteY262" fmla="*/ 6450048 h 8279952"/>
              <a:gd name="connsiteX263" fmla="*/ 379466 w 7629070"/>
              <a:gd name="connsiteY263" fmla="*/ 6433193 h 8279952"/>
              <a:gd name="connsiteX264" fmla="*/ 366068 w 7629070"/>
              <a:gd name="connsiteY264" fmla="*/ 6415472 h 8279952"/>
              <a:gd name="connsiteX265" fmla="*/ 352670 w 7629070"/>
              <a:gd name="connsiteY265" fmla="*/ 6397753 h 8279952"/>
              <a:gd name="connsiteX266" fmla="*/ 339273 w 7629070"/>
              <a:gd name="connsiteY266" fmla="*/ 6379600 h 8279952"/>
              <a:gd name="connsiteX267" fmla="*/ 326307 w 7629070"/>
              <a:gd name="connsiteY267" fmla="*/ 6361447 h 8279952"/>
              <a:gd name="connsiteX268" fmla="*/ 313341 w 7629070"/>
              <a:gd name="connsiteY268" fmla="*/ 6342865 h 8279952"/>
              <a:gd name="connsiteX269" fmla="*/ 287841 w 7629070"/>
              <a:gd name="connsiteY269" fmla="*/ 6305264 h 8279952"/>
              <a:gd name="connsiteX270" fmla="*/ 264071 w 7629070"/>
              <a:gd name="connsiteY270" fmla="*/ 6267229 h 8279952"/>
              <a:gd name="connsiteX271" fmla="*/ 240731 w 7629070"/>
              <a:gd name="connsiteY271" fmla="*/ 6230062 h 8279952"/>
              <a:gd name="connsiteX272" fmla="*/ 219123 w 7629070"/>
              <a:gd name="connsiteY272" fmla="*/ 6192893 h 8279952"/>
              <a:gd name="connsiteX273" fmla="*/ 198378 w 7629070"/>
              <a:gd name="connsiteY273" fmla="*/ 6157021 h 8279952"/>
              <a:gd name="connsiteX274" fmla="*/ 179793 w 7629070"/>
              <a:gd name="connsiteY274" fmla="*/ 6122013 h 8279952"/>
              <a:gd name="connsiteX275" fmla="*/ 162506 w 7629070"/>
              <a:gd name="connsiteY275" fmla="*/ 6088734 h 8279952"/>
              <a:gd name="connsiteX276" fmla="*/ 147379 w 7629070"/>
              <a:gd name="connsiteY276" fmla="*/ 6057617 h 8279952"/>
              <a:gd name="connsiteX277" fmla="*/ 140463 w 7629070"/>
              <a:gd name="connsiteY277" fmla="*/ 6042490 h 8279952"/>
              <a:gd name="connsiteX278" fmla="*/ 133548 w 7629070"/>
              <a:gd name="connsiteY278" fmla="*/ 6025635 h 8279952"/>
              <a:gd name="connsiteX279" fmla="*/ 126200 w 7629070"/>
              <a:gd name="connsiteY279" fmla="*/ 6009211 h 8279952"/>
              <a:gd name="connsiteX280" fmla="*/ 119718 w 7629070"/>
              <a:gd name="connsiteY280" fmla="*/ 5991492 h 8279952"/>
              <a:gd name="connsiteX281" fmla="*/ 112371 w 7629070"/>
              <a:gd name="connsiteY281" fmla="*/ 5973339 h 8279952"/>
              <a:gd name="connsiteX282" fmla="*/ 105455 w 7629070"/>
              <a:gd name="connsiteY282" fmla="*/ 5954754 h 8279952"/>
              <a:gd name="connsiteX283" fmla="*/ 98973 w 7629070"/>
              <a:gd name="connsiteY283" fmla="*/ 5935738 h 8279952"/>
              <a:gd name="connsiteX284" fmla="*/ 92058 w 7629070"/>
              <a:gd name="connsiteY284" fmla="*/ 5916722 h 8279952"/>
              <a:gd name="connsiteX285" fmla="*/ 79957 w 7629070"/>
              <a:gd name="connsiteY285" fmla="*/ 5876095 h 8279952"/>
              <a:gd name="connsiteX286" fmla="*/ 67423 w 7629070"/>
              <a:gd name="connsiteY286" fmla="*/ 5834605 h 8279952"/>
              <a:gd name="connsiteX287" fmla="*/ 61804 w 7629070"/>
              <a:gd name="connsiteY287" fmla="*/ 5812996 h 8279952"/>
              <a:gd name="connsiteX288" fmla="*/ 55754 w 7629070"/>
              <a:gd name="connsiteY288" fmla="*/ 5791817 h 8279952"/>
              <a:gd name="connsiteX289" fmla="*/ 50135 w 7629070"/>
              <a:gd name="connsiteY289" fmla="*/ 5769777 h 8279952"/>
              <a:gd name="connsiteX290" fmla="*/ 44949 w 7629070"/>
              <a:gd name="connsiteY290" fmla="*/ 5747734 h 8279952"/>
              <a:gd name="connsiteX291" fmla="*/ 40195 w 7629070"/>
              <a:gd name="connsiteY291" fmla="*/ 5725692 h 8279952"/>
              <a:gd name="connsiteX292" fmla="*/ 35008 w 7629070"/>
              <a:gd name="connsiteY292" fmla="*/ 5702786 h 8279952"/>
              <a:gd name="connsiteX293" fmla="*/ 31119 w 7629070"/>
              <a:gd name="connsiteY293" fmla="*/ 5679880 h 8279952"/>
              <a:gd name="connsiteX294" fmla="*/ 26364 w 7629070"/>
              <a:gd name="connsiteY294" fmla="*/ 5657406 h 8279952"/>
              <a:gd name="connsiteX295" fmla="*/ 22906 w 7629070"/>
              <a:gd name="connsiteY295" fmla="*/ 5634500 h 8279952"/>
              <a:gd name="connsiteX296" fmla="*/ 18585 w 7629070"/>
              <a:gd name="connsiteY296" fmla="*/ 5611594 h 8279952"/>
              <a:gd name="connsiteX297" fmla="*/ 15559 w 7629070"/>
              <a:gd name="connsiteY297" fmla="*/ 5588255 h 8279952"/>
              <a:gd name="connsiteX298" fmla="*/ 12535 w 7629070"/>
              <a:gd name="connsiteY298" fmla="*/ 5565781 h 8279952"/>
              <a:gd name="connsiteX299" fmla="*/ 9508 w 7629070"/>
              <a:gd name="connsiteY299" fmla="*/ 5542875 h 8279952"/>
              <a:gd name="connsiteX300" fmla="*/ 7348 w 7629070"/>
              <a:gd name="connsiteY300" fmla="*/ 5519537 h 8279952"/>
              <a:gd name="connsiteX301" fmla="*/ 5187 w 7629070"/>
              <a:gd name="connsiteY301" fmla="*/ 5497063 h 8279952"/>
              <a:gd name="connsiteX302" fmla="*/ 3026 w 7629070"/>
              <a:gd name="connsiteY302" fmla="*/ 5474155 h 8279952"/>
              <a:gd name="connsiteX303" fmla="*/ 2161 w 7629070"/>
              <a:gd name="connsiteY303" fmla="*/ 5451249 h 8279952"/>
              <a:gd name="connsiteX304" fmla="*/ 866 w 7629070"/>
              <a:gd name="connsiteY304" fmla="*/ 5429209 h 8279952"/>
              <a:gd name="connsiteX305" fmla="*/ 0 w 7629070"/>
              <a:gd name="connsiteY305" fmla="*/ 5406735 h 8279952"/>
              <a:gd name="connsiteX306" fmla="*/ 0 w 7629070"/>
              <a:gd name="connsiteY306" fmla="*/ 5384692 h 8279952"/>
              <a:gd name="connsiteX307" fmla="*/ 0 w 7629070"/>
              <a:gd name="connsiteY307" fmla="*/ 2895260 h 8279952"/>
              <a:gd name="connsiteX308" fmla="*/ 0 w 7629070"/>
              <a:gd name="connsiteY308" fmla="*/ 2873220 h 8279952"/>
              <a:gd name="connsiteX309" fmla="*/ 866 w 7629070"/>
              <a:gd name="connsiteY309" fmla="*/ 2850314 h 8279952"/>
              <a:gd name="connsiteX310" fmla="*/ 2161 w 7629070"/>
              <a:gd name="connsiteY310" fmla="*/ 2827406 h 8279952"/>
              <a:gd name="connsiteX311" fmla="*/ 3026 w 7629070"/>
              <a:gd name="connsiteY311" fmla="*/ 2804932 h 8279952"/>
              <a:gd name="connsiteX312" fmla="*/ 5187 w 7629070"/>
              <a:gd name="connsiteY312" fmla="*/ 2781594 h 8279952"/>
              <a:gd name="connsiteX313" fmla="*/ 7348 w 7629070"/>
              <a:gd name="connsiteY313" fmla="*/ 2758688 h 8279952"/>
              <a:gd name="connsiteX314" fmla="*/ 9940 w 7629070"/>
              <a:gd name="connsiteY314" fmla="*/ 2735349 h 8279952"/>
              <a:gd name="connsiteX315" fmla="*/ 12535 w 7629070"/>
              <a:gd name="connsiteY315" fmla="*/ 2712011 h 8279952"/>
              <a:gd name="connsiteX316" fmla="*/ 15992 w 7629070"/>
              <a:gd name="connsiteY316" fmla="*/ 2688240 h 8279952"/>
              <a:gd name="connsiteX317" fmla="*/ 19017 w 7629070"/>
              <a:gd name="connsiteY317" fmla="*/ 2664902 h 8279952"/>
              <a:gd name="connsiteX318" fmla="*/ 23340 w 7629070"/>
              <a:gd name="connsiteY318" fmla="*/ 2641996 h 8279952"/>
              <a:gd name="connsiteX319" fmla="*/ 27661 w 7629070"/>
              <a:gd name="connsiteY319" fmla="*/ 2618657 h 8279952"/>
              <a:gd name="connsiteX320" fmla="*/ 31551 w 7629070"/>
              <a:gd name="connsiteY320" fmla="*/ 2595751 h 8279952"/>
              <a:gd name="connsiteX321" fmla="*/ 36306 w 7629070"/>
              <a:gd name="connsiteY321" fmla="*/ 2572413 h 8279952"/>
              <a:gd name="connsiteX322" fmla="*/ 41491 w 7629070"/>
              <a:gd name="connsiteY322" fmla="*/ 2549508 h 8279952"/>
              <a:gd name="connsiteX323" fmla="*/ 46677 w 7629070"/>
              <a:gd name="connsiteY323" fmla="*/ 2527033 h 8279952"/>
              <a:gd name="connsiteX324" fmla="*/ 51864 w 7629070"/>
              <a:gd name="connsiteY324" fmla="*/ 2504559 h 8279952"/>
              <a:gd name="connsiteX325" fmla="*/ 57483 w 7629070"/>
              <a:gd name="connsiteY325" fmla="*/ 2482517 h 8279952"/>
              <a:gd name="connsiteX326" fmla="*/ 63101 w 7629070"/>
              <a:gd name="connsiteY326" fmla="*/ 2460043 h 8279952"/>
              <a:gd name="connsiteX327" fmla="*/ 69583 w 7629070"/>
              <a:gd name="connsiteY327" fmla="*/ 2438432 h 8279952"/>
              <a:gd name="connsiteX328" fmla="*/ 75634 w 7629070"/>
              <a:gd name="connsiteY328" fmla="*/ 2417255 h 8279952"/>
              <a:gd name="connsiteX329" fmla="*/ 81686 w 7629070"/>
              <a:gd name="connsiteY329" fmla="*/ 2396510 h 8279952"/>
              <a:gd name="connsiteX330" fmla="*/ 88168 w 7629070"/>
              <a:gd name="connsiteY330" fmla="*/ 2375765 h 8279952"/>
              <a:gd name="connsiteX331" fmla="*/ 94650 w 7629070"/>
              <a:gd name="connsiteY331" fmla="*/ 2355452 h 8279952"/>
              <a:gd name="connsiteX332" fmla="*/ 101566 w 7629070"/>
              <a:gd name="connsiteY332" fmla="*/ 2336003 h 8279952"/>
              <a:gd name="connsiteX333" fmla="*/ 108913 w 7629070"/>
              <a:gd name="connsiteY333" fmla="*/ 2316987 h 8279952"/>
              <a:gd name="connsiteX334" fmla="*/ 115397 w 7629070"/>
              <a:gd name="connsiteY334" fmla="*/ 2298403 h 8279952"/>
              <a:gd name="connsiteX335" fmla="*/ 122742 w 7629070"/>
              <a:gd name="connsiteY335" fmla="*/ 2279386 h 8279952"/>
              <a:gd name="connsiteX336" fmla="*/ 130090 w 7629070"/>
              <a:gd name="connsiteY336" fmla="*/ 2262531 h 8279952"/>
              <a:gd name="connsiteX337" fmla="*/ 137437 w 7629070"/>
              <a:gd name="connsiteY337" fmla="*/ 2245243 h 8279952"/>
              <a:gd name="connsiteX338" fmla="*/ 144353 w 7629070"/>
              <a:gd name="connsiteY338" fmla="*/ 2228820 h 8279952"/>
              <a:gd name="connsiteX339" fmla="*/ 151701 w 7629070"/>
              <a:gd name="connsiteY339" fmla="*/ 2213261 h 8279952"/>
              <a:gd name="connsiteX340" fmla="*/ 169420 w 7629070"/>
              <a:gd name="connsiteY340" fmla="*/ 2178253 h 8279952"/>
              <a:gd name="connsiteX341" fmla="*/ 186275 w 7629070"/>
              <a:gd name="connsiteY341" fmla="*/ 2142813 h 8279952"/>
              <a:gd name="connsiteX342" fmla="*/ 203996 w 7629070"/>
              <a:gd name="connsiteY342" fmla="*/ 2108670 h 8279952"/>
              <a:gd name="connsiteX343" fmla="*/ 222581 w 7629070"/>
              <a:gd name="connsiteY343" fmla="*/ 2074527 h 8279952"/>
              <a:gd name="connsiteX344" fmla="*/ 232089 w 7629070"/>
              <a:gd name="connsiteY344" fmla="*/ 2058103 h 8279952"/>
              <a:gd name="connsiteX345" fmla="*/ 241163 w 7629070"/>
              <a:gd name="connsiteY345" fmla="*/ 2041679 h 8279952"/>
              <a:gd name="connsiteX346" fmla="*/ 251105 w 7629070"/>
              <a:gd name="connsiteY346" fmla="*/ 2025689 h 8279952"/>
              <a:gd name="connsiteX347" fmla="*/ 261045 w 7629070"/>
              <a:gd name="connsiteY347" fmla="*/ 2009265 h 8279952"/>
              <a:gd name="connsiteX348" fmla="*/ 271419 w 7629070"/>
              <a:gd name="connsiteY348" fmla="*/ 1993275 h 8279952"/>
              <a:gd name="connsiteX349" fmla="*/ 281790 w 7629070"/>
              <a:gd name="connsiteY349" fmla="*/ 1977715 h 8279952"/>
              <a:gd name="connsiteX350" fmla="*/ 292595 w 7629070"/>
              <a:gd name="connsiteY350" fmla="*/ 1962156 h 8279952"/>
              <a:gd name="connsiteX351" fmla="*/ 303399 w 7629070"/>
              <a:gd name="connsiteY351" fmla="*/ 1947893 h 8279952"/>
              <a:gd name="connsiteX352" fmla="*/ 315070 w 7629070"/>
              <a:gd name="connsiteY352" fmla="*/ 1932335 h 8279952"/>
              <a:gd name="connsiteX353" fmla="*/ 325873 w 7629070"/>
              <a:gd name="connsiteY353" fmla="*/ 1917208 h 8279952"/>
              <a:gd name="connsiteX354" fmla="*/ 336678 w 7629070"/>
              <a:gd name="connsiteY354" fmla="*/ 1901650 h 8279952"/>
              <a:gd name="connsiteX355" fmla="*/ 347915 w 7629070"/>
              <a:gd name="connsiteY355" fmla="*/ 1886955 h 8279952"/>
              <a:gd name="connsiteX356" fmla="*/ 358721 w 7629070"/>
              <a:gd name="connsiteY356" fmla="*/ 1871828 h 8279952"/>
              <a:gd name="connsiteX357" fmla="*/ 370390 w 7629070"/>
              <a:gd name="connsiteY357" fmla="*/ 1857133 h 8279952"/>
              <a:gd name="connsiteX358" fmla="*/ 382058 w 7629070"/>
              <a:gd name="connsiteY358" fmla="*/ 1843304 h 8279952"/>
              <a:gd name="connsiteX359" fmla="*/ 394593 w 7629070"/>
              <a:gd name="connsiteY359" fmla="*/ 1829906 h 8279952"/>
              <a:gd name="connsiteX360" fmla="*/ 424846 w 7629070"/>
              <a:gd name="connsiteY360" fmla="*/ 1797058 h 8279952"/>
              <a:gd name="connsiteX361" fmla="*/ 443862 w 7629070"/>
              <a:gd name="connsiteY361" fmla="*/ 1775450 h 8279952"/>
              <a:gd name="connsiteX362" fmla="*/ 455531 w 7629070"/>
              <a:gd name="connsiteY362" fmla="*/ 1760323 h 8279952"/>
              <a:gd name="connsiteX363" fmla="*/ 464607 w 7629070"/>
              <a:gd name="connsiteY363" fmla="*/ 1750381 h 8279952"/>
              <a:gd name="connsiteX364" fmla="*/ 469362 w 7629070"/>
              <a:gd name="connsiteY364" fmla="*/ 1745196 h 8279952"/>
              <a:gd name="connsiteX365" fmla="*/ 474549 w 7629070"/>
              <a:gd name="connsiteY365" fmla="*/ 1740441 h 8279952"/>
              <a:gd name="connsiteX366" fmla="*/ 480168 w 7629070"/>
              <a:gd name="connsiteY366" fmla="*/ 1733959 h 8279952"/>
              <a:gd name="connsiteX367" fmla="*/ 487947 w 7629070"/>
              <a:gd name="connsiteY367" fmla="*/ 1727475 h 8279952"/>
              <a:gd name="connsiteX368" fmla="*/ 509989 w 7629070"/>
              <a:gd name="connsiteY368" fmla="*/ 1708459 h 8279952"/>
              <a:gd name="connsiteX369" fmla="*/ 543699 w 7629070"/>
              <a:gd name="connsiteY369" fmla="*/ 1679935 h 8279952"/>
              <a:gd name="connsiteX370" fmla="*/ 551478 w 7629070"/>
              <a:gd name="connsiteY370" fmla="*/ 1672587 h 8279952"/>
              <a:gd name="connsiteX371" fmla="*/ 558825 w 7629070"/>
              <a:gd name="connsiteY371" fmla="*/ 1666537 h 8279952"/>
              <a:gd name="connsiteX372" fmla="*/ 564877 w 7629070"/>
              <a:gd name="connsiteY372" fmla="*/ 1660053 h 8279952"/>
              <a:gd name="connsiteX373" fmla="*/ 570496 w 7629070"/>
              <a:gd name="connsiteY373" fmla="*/ 1654002 h 8279952"/>
              <a:gd name="connsiteX374" fmla="*/ 582597 w 7629070"/>
              <a:gd name="connsiteY374" fmla="*/ 1641468 h 8279952"/>
              <a:gd name="connsiteX375" fmla="*/ 596426 w 7629070"/>
              <a:gd name="connsiteY375" fmla="*/ 1628071 h 8279952"/>
              <a:gd name="connsiteX376" fmla="*/ 775355 w 7629070"/>
              <a:gd name="connsiteY376" fmla="*/ 1493660 h 8279952"/>
              <a:gd name="connsiteX377" fmla="*/ 815549 w 7629070"/>
              <a:gd name="connsiteY377" fmla="*/ 1467296 h 8279952"/>
              <a:gd name="connsiteX378" fmla="*/ 857904 w 7629070"/>
              <a:gd name="connsiteY378" fmla="*/ 1441364 h 8279952"/>
              <a:gd name="connsiteX379" fmla="*/ 901555 w 7629070"/>
              <a:gd name="connsiteY379" fmla="*/ 1415000 h 8279952"/>
              <a:gd name="connsiteX380" fmla="*/ 946070 w 7629070"/>
              <a:gd name="connsiteY380" fmla="*/ 1388636 h 8279952"/>
              <a:gd name="connsiteX381" fmla="*/ 992315 w 7629070"/>
              <a:gd name="connsiteY381" fmla="*/ 1362704 h 8279952"/>
              <a:gd name="connsiteX382" fmla="*/ 1038127 w 7629070"/>
              <a:gd name="connsiteY382" fmla="*/ 1336772 h 8279952"/>
              <a:gd name="connsiteX383" fmla="*/ 1085238 w 7629070"/>
              <a:gd name="connsiteY383" fmla="*/ 1310842 h 8279952"/>
              <a:gd name="connsiteX384" fmla="*/ 1132347 w 7629070"/>
              <a:gd name="connsiteY384" fmla="*/ 1284911 h 8279952"/>
              <a:gd name="connsiteX385" fmla="*/ 1180319 w 7629070"/>
              <a:gd name="connsiteY385" fmla="*/ 1258979 h 8279952"/>
              <a:gd name="connsiteX386" fmla="*/ 1227428 w 7629070"/>
              <a:gd name="connsiteY386" fmla="*/ 1233047 h 8279952"/>
              <a:gd name="connsiteX387" fmla="*/ 1274537 w 7629070"/>
              <a:gd name="connsiteY387" fmla="*/ 1207980 h 8279952"/>
              <a:gd name="connsiteX388" fmla="*/ 1321214 w 7629070"/>
              <a:gd name="connsiteY388" fmla="*/ 1182480 h 8279952"/>
              <a:gd name="connsiteX389" fmla="*/ 1366594 w 7629070"/>
              <a:gd name="connsiteY389" fmla="*/ 1156982 h 8279952"/>
              <a:gd name="connsiteX390" fmla="*/ 1411111 w 7629070"/>
              <a:gd name="connsiteY390" fmla="*/ 1131913 h 8279952"/>
              <a:gd name="connsiteX391" fmla="*/ 1455194 w 7629070"/>
              <a:gd name="connsiteY391" fmla="*/ 1106415 h 8279952"/>
              <a:gd name="connsiteX392" fmla="*/ 1497118 w 7629070"/>
              <a:gd name="connsiteY392" fmla="*/ 1081780 h 8279952"/>
              <a:gd name="connsiteX393" fmla="*/ 1530829 w 7629070"/>
              <a:gd name="connsiteY393" fmla="*/ 1061466 h 8279952"/>
              <a:gd name="connsiteX394" fmla="*/ 1564106 w 7629070"/>
              <a:gd name="connsiteY394" fmla="*/ 1042882 h 8279952"/>
              <a:gd name="connsiteX395" fmla="*/ 1596954 w 7629070"/>
              <a:gd name="connsiteY395" fmla="*/ 1024297 h 8279952"/>
              <a:gd name="connsiteX396" fmla="*/ 1630233 w 7629070"/>
              <a:gd name="connsiteY396" fmla="*/ 1005281 h 8279952"/>
              <a:gd name="connsiteX397" fmla="*/ 1662647 w 7629070"/>
              <a:gd name="connsiteY397" fmla="*/ 987562 h 8279952"/>
              <a:gd name="connsiteX398" fmla="*/ 1695925 w 7629070"/>
              <a:gd name="connsiteY398" fmla="*/ 968544 h 8279952"/>
              <a:gd name="connsiteX399" fmla="*/ 1729636 w 7629070"/>
              <a:gd name="connsiteY399" fmla="*/ 949961 h 8279952"/>
              <a:gd name="connsiteX400" fmla="*/ 1763347 w 7629070"/>
              <a:gd name="connsiteY400" fmla="*/ 930080 h 8279952"/>
              <a:gd name="connsiteX401" fmla="*/ 1823422 w 7629070"/>
              <a:gd name="connsiteY401" fmla="*/ 893776 h 8279952"/>
              <a:gd name="connsiteX402" fmla="*/ 1893439 w 7629070"/>
              <a:gd name="connsiteY402" fmla="*/ 851852 h 8279952"/>
              <a:gd name="connsiteX403" fmla="*/ 1971664 w 7629070"/>
              <a:gd name="connsiteY403" fmla="*/ 805609 h 8279952"/>
              <a:gd name="connsiteX404" fmla="*/ 2055511 w 7629070"/>
              <a:gd name="connsiteY404" fmla="*/ 755473 h 8279952"/>
              <a:gd name="connsiteX405" fmla="*/ 2144973 w 7629070"/>
              <a:gd name="connsiteY405" fmla="*/ 702746 h 8279952"/>
              <a:gd name="connsiteX406" fmla="*/ 2238328 w 7629070"/>
              <a:gd name="connsiteY406" fmla="*/ 647858 h 8279952"/>
              <a:gd name="connsiteX407" fmla="*/ 2333843 w 7629070"/>
              <a:gd name="connsiteY407" fmla="*/ 591673 h 8279952"/>
              <a:gd name="connsiteX408" fmla="*/ 2430221 w 7629070"/>
              <a:gd name="connsiteY408" fmla="*/ 535056 h 8279952"/>
              <a:gd name="connsiteX409" fmla="*/ 2526600 w 7629070"/>
              <a:gd name="connsiteY409" fmla="*/ 479302 h 8279952"/>
              <a:gd name="connsiteX410" fmla="*/ 2620819 w 7629070"/>
              <a:gd name="connsiteY410" fmla="*/ 424846 h 8279952"/>
              <a:gd name="connsiteX411" fmla="*/ 2711579 w 7629070"/>
              <a:gd name="connsiteY411" fmla="*/ 372550 h 8279952"/>
              <a:gd name="connsiteX412" fmla="*/ 2798018 w 7629070"/>
              <a:gd name="connsiteY412" fmla="*/ 323280 h 8279952"/>
              <a:gd name="connsiteX413" fmla="*/ 2878406 w 7629070"/>
              <a:gd name="connsiteY413" fmla="*/ 278332 h 8279952"/>
              <a:gd name="connsiteX414" fmla="*/ 2951445 w 7629070"/>
              <a:gd name="connsiteY414" fmla="*/ 238571 h 8279952"/>
              <a:gd name="connsiteX415" fmla="*/ 2984293 w 7629070"/>
              <a:gd name="connsiteY415" fmla="*/ 220418 h 8279952"/>
              <a:gd name="connsiteX416" fmla="*/ 3014978 w 7629070"/>
              <a:gd name="connsiteY416" fmla="*/ 203996 h 8279952"/>
              <a:gd name="connsiteX417" fmla="*/ 3043502 w 7629070"/>
              <a:gd name="connsiteY417" fmla="*/ 188869 h 8279952"/>
              <a:gd name="connsiteX418" fmla="*/ 3069003 w 7629070"/>
              <a:gd name="connsiteY418" fmla="*/ 175903 h 8279952"/>
              <a:gd name="connsiteX419" fmla="*/ 3113519 w 7629070"/>
              <a:gd name="connsiteY419" fmla="*/ 154293 h 8279952"/>
              <a:gd name="connsiteX420" fmla="*/ 3158467 w 7629070"/>
              <a:gd name="connsiteY420" fmla="*/ 133979 h 8279952"/>
              <a:gd name="connsiteX421" fmla="*/ 3203847 w 7629070"/>
              <a:gd name="connsiteY421" fmla="*/ 115397 h 8279952"/>
              <a:gd name="connsiteX422" fmla="*/ 3249659 w 7629070"/>
              <a:gd name="connsiteY422" fmla="*/ 98541 h 8279952"/>
              <a:gd name="connsiteX423" fmla="*/ 3296336 w 7629070"/>
              <a:gd name="connsiteY423" fmla="*/ 82117 h 8279952"/>
              <a:gd name="connsiteX424" fmla="*/ 3342148 w 7629070"/>
              <a:gd name="connsiteY424" fmla="*/ 67854 h 8279952"/>
              <a:gd name="connsiteX425" fmla="*/ 3389257 w 7629070"/>
              <a:gd name="connsiteY425" fmla="*/ 54888 h 8279952"/>
              <a:gd name="connsiteX426" fmla="*/ 3436366 w 7629070"/>
              <a:gd name="connsiteY426" fmla="*/ 42788 h 8279952"/>
              <a:gd name="connsiteX427" fmla="*/ 3483477 w 7629070"/>
              <a:gd name="connsiteY427" fmla="*/ 32414 h 8279952"/>
              <a:gd name="connsiteX428" fmla="*/ 3531449 w 7629070"/>
              <a:gd name="connsiteY428" fmla="*/ 23771 h 8279952"/>
              <a:gd name="connsiteX429" fmla="*/ 3578990 w 7629070"/>
              <a:gd name="connsiteY429" fmla="*/ 16424 h 8279952"/>
              <a:gd name="connsiteX430" fmla="*/ 3626532 w 7629070"/>
              <a:gd name="connsiteY430" fmla="*/ 10374 h 8279952"/>
              <a:gd name="connsiteX431" fmla="*/ 3674505 w 7629070"/>
              <a:gd name="connsiteY431" fmla="*/ 5619 h 8279952"/>
              <a:gd name="connsiteX432" fmla="*/ 3722911 w 7629070"/>
              <a:gd name="connsiteY432" fmla="*/ 2595 h 8279952"/>
              <a:gd name="connsiteX433" fmla="*/ 3770883 w 7629070"/>
              <a:gd name="connsiteY433" fmla="*/ 432 h 827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7629070" h="8279952">
                <a:moveTo>
                  <a:pt x="3819289" y="0"/>
                </a:moveTo>
                <a:lnTo>
                  <a:pt x="3867264" y="866"/>
                </a:lnTo>
                <a:lnTo>
                  <a:pt x="3915668" y="3026"/>
                </a:lnTo>
                <a:lnTo>
                  <a:pt x="3963642" y="6916"/>
                </a:lnTo>
                <a:lnTo>
                  <a:pt x="4011183" y="12103"/>
                </a:lnTo>
                <a:lnTo>
                  <a:pt x="4059589" y="18585"/>
                </a:lnTo>
                <a:lnTo>
                  <a:pt x="4107129" y="26364"/>
                </a:lnTo>
                <a:lnTo>
                  <a:pt x="4154238" y="35872"/>
                </a:lnTo>
                <a:lnTo>
                  <a:pt x="4201781" y="46246"/>
                </a:lnTo>
                <a:lnTo>
                  <a:pt x="4248890" y="57914"/>
                </a:lnTo>
                <a:lnTo>
                  <a:pt x="4295567" y="71312"/>
                </a:lnTo>
                <a:lnTo>
                  <a:pt x="4342242" y="86439"/>
                </a:lnTo>
                <a:lnTo>
                  <a:pt x="4388488" y="102431"/>
                </a:lnTo>
                <a:lnTo>
                  <a:pt x="4433868" y="120150"/>
                </a:lnTo>
                <a:lnTo>
                  <a:pt x="4479248" y="138734"/>
                </a:lnTo>
                <a:lnTo>
                  <a:pt x="4524628" y="159048"/>
                </a:lnTo>
                <a:lnTo>
                  <a:pt x="4568712" y="180657"/>
                </a:lnTo>
                <a:lnTo>
                  <a:pt x="6139734" y="1086533"/>
                </a:lnTo>
                <a:lnTo>
                  <a:pt x="6156589" y="1096473"/>
                </a:lnTo>
                <a:lnTo>
                  <a:pt x="6173445" y="1105983"/>
                </a:lnTo>
                <a:lnTo>
                  <a:pt x="6190301" y="1115923"/>
                </a:lnTo>
                <a:lnTo>
                  <a:pt x="6207588" y="1124999"/>
                </a:lnTo>
                <a:lnTo>
                  <a:pt x="6224012" y="1134507"/>
                </a:lnTo>
                <a:lnTo>
                  <a:pt x="6241299" y="1143150"/>
                </a:lnTo>
                <a:lnTo>
                  <a:pt x="6257289" y="1152658"/>
                </a:lnTo>
                <a:lnTo>
                  <a:pt x="6273281" y="1161303"/>
                </a:lnTo>
                <a:lnTo>
                  <a:pt x="6929782" y="1547684"/>
                </a:lnTo>
                <a:lnTo>
                  <a:pt x="6947503" y="1559785"/>
                </a:lnTo>
                <a:lnTo>
                  <a:pt x="6963061" y="1571454"/>
                </a:lnTo>
                <a:lnTo>
                  <a:pt x="6976891" y="1582691"/>
                </a:lnTo>
                <a:lnTo>
                  <a:pt x="6989857" y="1593064"/>
                </a:lnTo>
                <a:lnTo>
                  <a:pt x="7012331" y="1611649"/>
                </a:lnTo>
                <a:lnTo>
                  <a:pt x="7030915" y="1628936"/>
                </a:lnTo>
                <a:lnTo>
                  <a:pt x="7048203" y="1644926"/>
                </a:lnTo>
                <a:lnTo>
                  <a:pt x="7064195" y="1660487"/>
                </a:lnTo>
                <a:lnTo>
                  <a:pt x="7072406" y="1667832"/>
                </a:lnTo>
                <a:lnTo>
                  <a:pt x="7081051" y="1675613"/>
                </a:lnTo>
                <a:lnTo>
                  <a:pt x="7090125" y="1683392"/>
                </a:lnTo>
                <a:lnTo>
                  <a:pt x="7099633" y="1691172"/>
                </a:lnTo>
                <a:lnTo>
                  <a:pt x="7115193" y="1701977"/>
                </a:lnTo>
                <a:lnTo>
                  <a:pt x="7125565" y="1709324"/>
                </a:lnTo>
                <a:lnTo>
                  <a:pt x="7130752" y="1713646"/>
                </a:lnTo>
                <a:lnTo>
                  <a:pt x="7135939" y="1717967"/>
                </a:lnTo>
                <a:lnTo>
                  <a:pt x="7142421" y="1723586"/>
                </a:lnTo>
                <a:lnTo>
                  <a:pt x="7150200" y="1732230"/>
                </a:lnTo>
                <a:lnTo>
                  <a:pt x="7176997" y="1762052"/>
                </a:lnTo>
                <a:lnTo>
                  <a:pt x="7203361" y="1792737"/>
                </a:lnTo>
                <a:lnTo>
                  <a:pt x="7228859" y="1822990"/>
                </a:lnTo>
                <a:lnTo>
                  <a:pt x="7253927" y="1854109"/>
                </a:lnTo>
                <a:lnTo>
                  <a:pt x="7278563" y="1885658"/>
                </a:lnTo>
                <a:lnTo>
                  <a:pt x="7302332" y="1917640"/>
                </a:lnTo>
                <a:lnTo>
                  <a:pt x="7325237" y="1950056"/>
                </a:lnTo>
                <a:lnTo>
                  <a:pt x="7347280" y="1982901"/>
                </a:lnTo>
                <a:lnTo>
                  <a:pt x="7368891" y="2016181"/>
                </a:lnTo>
                <a:lnTo>
                  <a:pt x="7389636" y="2049460"/>
                </a:lnTo>
                <a:lnTo>
                  <a:pt x="7409949" y="2083603"/>
                </a:lnTo>
                <a:lnTo>
                  <a:pt x="7428965" y="2117746"/>
                </a:lnTo>
                <a:lnTo>
                  <a:pt x="7447982" y="2152753"/>
                </a:lnTo>
                <a:lnTo>
                  <a:pt x="7465269" y="2188193"/>
                </a:lnTo>
                <a:lnTo>
                  <a:pt x="7482557" y="2223633"/>
                </a:lnTo>
                <a:lnTo>
                  <a:pt x="7498549" y="2259505"/>
                </a:lnTo>
                <a:lnTo>
                  <a:pt x="7513675" y="2296242"/>
                </a:lnTo>
                <a:lnTo>
                  <a:pt x="7527937" y="2332977"/>
                </a:lnTo>
                <a:lnTo>
                  <a:pt x="7541768" y="2370146"/>
                </a:lnTo>
                <a:lnTo>
                  <a:pt x="7553869" y="2407747"/>
                </a:lnTo>
                <a:lnTo>
                  <a:pt x="7565971" y="2446213"/>
                </a:lnTo>
                <a:lnTo>
                  <a:pt x="7576343" y="2485109"/>
                </a:lnTo>
                <a:lnTo>
                  <a:pt x="7586283" y="2524007"/>
                </a:lnTo>
                <a:lnTo>
                  <a:pt x="7594927" y="2563337"/>
                </a:lnTo>
                <a:lnTo>
                  <a:pt x="7602707" y="2603530"/>
                </a:lnTo>
                <a:lnTo>
                  <a:pt x="7610053" y="2643725"/>
                </a:lnTo>
                <a:lnTo>
                  <a:pt x="7615673" y="2684784"/>
                </a:lnTo>
                <a:lnTo>
                  <a:pt x="7620427" y="2725841"/>
                </a:lnTo>
                <a:lnTo>
                  <a:pt x="7624317" y="2767765"/>
                </a:lnTo>
                <a:lnTo>
                  <a:pt x="7626909" y="2809687"/>
                </a:lnTo>
                <a:lnTo>
                  <a:pt x="7628638" y="2852475"/>
                </a:lnTo>
                <a:lnTo>
                  <a:pt x="7629070" y="2895260"/>
                </a:lnTo>
                <a:lnTo>
                  <a:pt x="7629070" y="5384692"/>
                </a:lnTo>
                <a:lnTo>
                  <a:pt x="7628638" y="5418835"/>
                </a:lnTo>
                <a:lnTo>
                  <a:pt x="7626909" y="5453410"/>
                </a:lnTo>
                <a:lnTo>
                  <a:pt x="7624749" y="5488418"/>
                </a:lnTo>
                <a:lnTo>
                  <a:pt x="7621723" y="5523858"/>
                </a:lnTo>
                <a:lnTo>
                  <a:pt x="7617833" y="5560162"/>
                </a:lnTo>
                <a:lnTo>
                  <a:pt x="7612646" y="5595602"/>
                </a:lnTo>
                <a:lnTo>
                  <a:pt x="7606596" y="5632339"/>
                </a:lnTo>
                <a:lnTo>
                  <a:pt x="7600114" y="5668643"/>
                </a:lnTo>
                <a:lnTo>
                  <a:pt x="7592335" y="5705378"/>
                </a:lnTo>
                <a:lnTo>
                  <a:pt x="7584122" y="5742116"/>
                </a:lnTo>
                <a:lnTo>
                  <a:pt x="7575045" y="5778853"/>
                </a:lnTo>
                <a:lnTo>
                  <a:pt x="7565537" y="5815588"/>
                </a:lnTo>
                <a:lnTo>
                  <a:pt x="7554300" y="5852326"/>
                </a:lnTo>
                <a:lnTo>
                  <a:pt x="7543063" y="5888629"/>
                </a:lnTo>
                <a:lnTo>
                  <a:pt x="7531395" y="5924933"/>
                </a:lnTo>
                <a:lnTo>
                  <a:pt x="7518860" y="5960373"/>
                </a:lnTo>
                <a:lnTo>
                  <a:pt x="7505463" y="5996245"/>
                </a:lnTo>
                <a:lnTo>
                  <a:pt x="7491201" y="6031253"/>
                </a:lnTo>
                <a:lnTo>
                  <a:pt x="7476506" y="6066260"/>
                </a:lnTo>
                <a:lnTo>
                  <a:pt x="7461379" y="6100404"/>
                </a:lnTo>
                <a:lnTo>
                  <a:pt x="7445387" y="6133682"/>
                </a:lnTo>
                <a:lnTo>
                  <a:pt x="7428532" y="6166961"/>
                </a:lnTo>
                <a:lnTo>
                  <a:pt x="7411677" y="6198944"/>
                </a:lnTo>
                <a:lnTo>
                  <a:pt x="7393957" y="6230494"/>
                </a:lnTo>
                <a:lnTo>
                  <a:pt x="7375805" y="6261611"/>
                </a:lnTo>
                <a:lnTo>
                  <a:pt x="7357220" y="6291864"/>
                </a:lnTo>
                <a:lnTo>
                  <a:pt x="7337340" y="6320822"/>
                </a:lnTo>
                <a:lnTo>
                  <a:pt x="7317892" y="6348483"/>
                </a:lnTo>
                <a:lnTo>
                  <a:pt x="7297579" y="6375710"/>
                </a:lnTo>
                <a:lnTo>
                  <a:pt x="7277265" y="6401642"/>
                </a:lnTo>
                <a:lnTo>
                  <a:pt x="7256089" y="6426277"/>
                </a:lnTo>
                <a:lnTo>
                  <a:pt x="7234477" y="6450048"/>
                </a:lnTo>
                <a:lnTo>
                  <a:pt x="7220648" y="6463878"/>
                </a:lnTo>
                <a:lnTo>
                  <a:pt x="7208546" y="6475978"/>
                </a:lnTo>
                <a:lnTo>
                  <a:pt x="7202495" y="6482031"/>
                </a:lnTo>
                <a:lnTo>
                  <a:pt x="7196445" y="6488513"/>
                </a:lnTo>
                <a:lnTo>
                  <a:pt x="7190395" y="6494997"/>
                </a:lnTo>
                <a:lnTo>
                  <a:pt x="7183911" y="6503208"/>
                </a:lnTo>
                <a:lnTo>
                  <a:pt x="7160573" y="6532164"/>
                </a:lnTo>
                <a:lnTo>
                  <a:pt x="7145447" y="6550317"/>
                </a:lnTo>
                <a:lnTo>
                  <a:pt x="7139828" y="6556367"/>
                </a:lnTo>
                <a:lnTo>
                  <a:pt x="7135507" y="6560256"/>
                </a:lnTo>
                <a:lnTo>
                  <a:pt x="7132049" y="6563282"/>
                </a:lnTo>
                <a:lnTo>
                  <a:pt x="7129023" y="6565443"/>
                </a:lnTo>
                <a:lnTo>
                  <a:pt x="7122973" y="6568901"/>
                </a:lnTo>
                <a:lnTo>
                  <a:pt x="7115193" y="6573654"/>
                </a:lnTo>
                <a:lnTo>
                  <a:pt x="7110007" y="6577977"/>
                </a:lnTo>
                <a:lnTo>
                  <a:pt x="7103525" y="6583162"/>
                </a:lnTo>
                <a:lnTo>
                  <a:pt x="7094448" y="6590510"/>
                </a:lnTo>
                <a:lnTo>
                  <a:pt x="7084075" y="6599586"/>
                </a:lnTo>
                <a:lnTo>
                  <a:pt x="7064627" y="6617739"/>
                </a:lnTo>
                <a:lnTo>
                  <a:pt x="7044745" y="6635458"/>
                </a:lnTo>
                <a:lnTo>
                  <a:pt x="7025297" y="6652314"/>
                </a:lnTo>
                <a:lnTo>
                  <a:pt x="7004983" y="6669601"/>
                </a:lnTo>
                <a:lnTo>
                  <a:pt x="6984670" y="6686025"/>
                </a:lnTo>
                <a:lnTo>
                  <a:pt x="6964790" y="6702017"/>
                </a:lnTo>
                <a:lnTo>
                  <a:pt x="6944477" y="6718007"/>
                </a:lnTo>
                <a:lnTo>
                  <a:pt x="6923731" y="6733565"/>
                </a:lnTo>
                <a:lnTo>
                  <a:pt x="6902987" y="6748692"/>
                </a:lnTo>
                <a:lnTo>
                  <a:pt x="6882241" y="6763821"/>
                </a:lnTo>
                <a:lnTo>
                  <a:pt x="6861496" y="6778514"/>
                </a:lnTo>
                <a:lnTo>
                  <a:pt x="6840751" y="6793209"/>
                </a:lnTo>
                <a:lnTo>
                  <a:pt x="6798395" y="6821733"/>
                </a:lnTo>
                <a:lnTo>
                  <a:pt x="6755607" y="6848962"/>
                </a:lnTo>
                <a:lnTo>
                  <a:pt x="6711957" y="6876189"/>
                </a:lnTo>
                <a:lnTo>
                  <a:pt x="6667873" y="6901689"/>
                </a:lnTo>
                <a:lnTo>
                  <a:pt x="6623357" y="6927621"/>
                </a:lnTo>
                <a:lnTo>
                  <a:pt x="6577977" y="6953120"/>
                </a:lnTo>
                <a:lnTo>
                  <a:pt x="6531732" y="6977755"/>
                </a:lnTo>
                <a:lnTo>
                  <a:pt x="6485055" y="7002823"/>
                </a:lnTo>
                <a:lnTo>
                  <a:pt x="6437945" y="7027458"/>
                </a:lnTo>
                <a:lnTo>
                  <a:pt x="6389973" y="7052524"/>
                </a:lnTo>
                <a:lnTo>
                  <a:pt x="5602086" y="7503302"/>
                </a:lnTo>
                <a:lnTo>
                  <a:pt x="5569238" y="7522750"/>
                </a:lnTo>
                <a:lnTo>
                  <a:pt x="5535959" y="7542200"/>
                </a:lnTo>
                <a:lnTo>
                  <a:pt x="5503113" y="7561216"/>
                </a:lnTo>
                <a:lnTo>
                  <a:pt x="5470699" y="7579801"/>
                </a:lnTo>
                <a:lnTo>
                  <a:pt x="5437852" y="7598385"/>
                </a:lnTo>
                <a:lnTo>
                  <a:pt x="5405869" y="7616968"/>
                </a:lnTo>
                <a:lnTo>
                  <a:pt x="5373887" y="7635552"/>
                </a:lnTo>
                <a:lnTo>
                  <a:pt x="5341905" y="7654137"/>
                </a:lnTo>
                <a:lnTo>
                  <a:pt x="5309491" y="7672721"/>
                </a:lnTo>
                <a:lnTo>
                  <a:pt x="5277509" y="7691738"/>
                </a:lnTo>
                <a:lnTo>
                  <a:pt x="5245526" y="7710322"/>
                </a:lnTo>
                <a:lnTo>
                  <a:pt x="5213112" y="7728907"/>
                </a:lnTo>
                <a:lnTo>
                  <a:pt x="5181130" y="7747923"/>
                </a:lnTo>
                <a:lnTo>
                  <a:pt x="5148714" y="7766939"/>
                </a:lnTo>
                <a:lnTo>
                  <a:pt x="5116300" y="7786389"/>
                </a:lnTo>
                <a:lnTo>
                  <a:pt x="5083886" y="7805837"/>
                </a:lnTo>
                <a:lnTo>
                  <a:pt x="5050607" y="7826150"/>
                </a:lnTo>
                <a:lnTo>
                  <a:pt x="5018193" y="7845599"/>
                </a:lnTo>
                <a:lnTo>
                  <a:pt x="4985779" y="7865047"/>
                </a:lnTo>
                <a:lnTo>
                  <a:pt x="4953797" y="7884065"/>
                </a:lnTo>
                <a:lnTo>
                  <a:pt x="4922246" y="7903081"/>
                </a:lnTo>
                <a:lnTo>
                  <a:pt x="4890696" y="7921665"/>
                </a:lnTo>
                <a:lnTo>
                  <a:pt x="4859145" y="7940682"/>
                </a:lnTo>
                <a:lnTo>
                  <a:pt x="4826731" y="7959266"/>
                </a:lnTo>
                <a:lnTo>
                  <a:pt x="4795181" y="7977417"/>
                </a:lnTo>
                <a:lnTo>
                  <a:pt x="4763198" y="7995138"/>
                </a:lnTo>
                <a:lnTo>
                  <a:pt x="4730784" y="8014154"/>
                </a:lnTo>
                <a:lnTo>
                  <a:pt x="4697505" y="8031442"/>
                </a:lnTo>
                <a:lnTo>
                  <a:pt x="4664227" y="8049594"/>
                </a:lnTo>
                <a:lnTo>
                  <a:pt x="4630084" y="8067745"/>
                </a:lnTo>
                <a:lnTo>
                  <a:pt x="4595508" y="8085898"/>
                </a:lnTo>
                <a:lnTo>
                  <a:pt x="4560068" y="8104051"/>
                </a:lnTo>
                <a:lnTo>
                  <a:pt x="4515553" y="8125660"/>
                </a:lnTo>
                <a:lnTo>
                  <a:pt x="4470605" y="8145973"/>
                </a:lnTo>
                <a:lnTo>
                  <a:pt x="4425225" y="8164557"/>
                </a:lnTo>
                <a:lnTo>
                  <a:pt x="4379411" y="8181413"/>
                </a:lnTo>
                <a:lnTo>
                  <a:pt x="4332734" y="8197837"/>
                </a:lnTo>
                <a:lnTo>
                  <a:pt x="4286922" y="8212098"/>
                </a:lnTo>
                <a:lnTo>
                  <a:pt x="4239814" y="8225064"/>
                </a:lnTo>
                <a:lnTo>
                  <a:pt x="4192705" y="8237165"/>
                </a:lnTo>
                <a:lnTo>
                  <a:pt x="4145596" y="8247538"/>
                </a:lnTo>
                <a:lnTo>
                  <a:pt x="4097621" y="8256183"/>
                </a:lnTo>
                <a:lnTo>
                  <a:pt x="4050081" y="8263530"/>
                </a:lnTo>
                <a:lnTo>
                  <a:pt x="4002540" y="8269581"/>
                </a:lnTo>
                <a:lnTo>
                  <a:pt x="3954566" y="8274334"/>
                </a:lnTo>
                <a:lnTo>
                  <a:pt x="3906160" y="8277360"/>
                </a:lnTo>
                <a:lnTo>
                  <a:pt x="3858187" y="8279520"/>
                </a:lnTo>
                <a:lnTo>
                  <a:pt x="3809781" y="8279952"/>
                </a:lnTo>
                <a:lnTo>
                  <a:pt x="3761809" y="8279089"/>
                </a:lnTo>
                <a:lnTo>
                  <a:pt x="3713403" y="8276928"/>
                </a:lnTo>
                <a:lnTo>
                  <a:pt x="3665428" y="8273038"/>
                </a:lnTo>
                <a:lnTo>
                  <a:pt x="3617888" y="8267852"/>
                </a:lnTo>
                <a:lnTo>
                  <a:pt x="3569481" y="8261368"/>
                </a:lnTo>
                <a:lnTo>
                  <a:pt x="3521941" y="8253589"/>
                </a:lnTo>
                <a:lnTo>
                  <a:pt x="3474832" y="8244080"/>
                </a:lnTo>
                <a:lnTo>
                  <a:pt x="3427291" y="8233709"/>
                </a:lnTo>
                <a:lnTo>
                  <a:pt x="3380182" y="8222038"/>
                </a:lnTo>
                <a:lnTo>
                  <a:pt x="3333505" y="8208640"/>
                </a:lnTo>
                <a:lnTo>
                  <a:pt x="3286828" y="8193514"/>
                </a:lnTo>
                <a:lnTo>
                  <a:pt x="3240583" y="8177523"/>
                </a:lnTo>
                <a:lnTo>
                  <a:pt x="3195203" y="8159802"/>
                </a:lnTo>
                <a:lnTo>
                  <a:pt x="3149823" y="8141218"/>
                </a:lnTo>
                <a:lnTo>
                  <a:pt x="3104443" y="8120906"/>
                </a:lnTo>
                <a:lnTo>
                  <a:pt x="3060358" y="8099296"/>
                </a:lnTo>
                <a:lnTo>
                  <a:pt x="3014114" y="8075525"/>
                </a:lnTo>
                <a:lnTo>
                  <a:pt x="2960090" y="8046568"/>
                </a:lnTo>
                <a:lnTo>
                  <a:pt x="2899583" y="8013289"/>
                </a:lnTo>
                <a:lnTo>
                  <a:pt x="2834322" y="7977417"/>
                </a:lnTo>
                <a:lnTo>
                  <a:pt x="2764739" y="7937224"/>
                </a:lnTo>
                <a:lnTo>
                  <a:pt x="2691698" y="7896165"/>
                </a:lnTo>
                <a:lnTo>
                  <a:pt x="2616930" y="7852514"/>
                </a:lnTo>
                <a:lnTo>
                  <a:pt x="2540431" y="7807998"/>
                </a:lnTo>
                <a:lnTo>
                  <a:pt x="2464364" y="7763050"/>
                </a:lnTo>
                <a:lnTo>
                  <a:pt x="2388731" y="7718533"/>
                </a:lnTo>
                <a:lnTo>
                  <a:pt x="2315258" y="7674882"/>
                </a:lnTo>
                <a:lnTo>
                  <a:pt x="2244378" y="7632960"/>
                </a:lnTo>
                <a:lnTo>
                  <a:pt x="2177389" y="7593198"/>
                </a:lnTo>
                <a:lnTo>
                  <a:pt x="2116017" y="7556029"/>
                </a:lnTo>
                <a:lnTo>
                  <a:pt x="2059832" y="7522750"/>
                </a:lnTo>
                <a:lnTo>
                  <a:pt x="2010994" y="7493362"/>
                </a:lnTo>
                <a:lnTo>
                  <a:pt x="1221810" y="7044313"/>
                </a:lnTo>
                <a:lnTo>
                  <a:pt x="1202793" y="7034372"/>
                </a:lnTo>
                <a:lnTo>
                  <a:pt x="1186369" y="7025729"/>
                </a:lnTo>
                <a:lnTo>
                  <a:pt x="1170379" y="7016653"/>
                </a:lnTo>
                <a:lnTo>
                  <a:pt x="1154821" y="7008008"/>
                </a:lnTo>
                <a:lnTo>
                  <a:pt x="1138829" y="6998933"/>
                </a:lnTo>
                <a:lnTo>
                  <a:pt x="1122839" y="6989857"/>
                </a:lnTo>
                <a:lnTo>
                  <a:pt x="1105549" y="6980349"/>
                </a:lnTo>
                <a:lnTo>
                  <a:pt x="1086965" y="6969975"/>
                </a:lnTo>
                <a:lnTo>
                  <a:pt x="699288" y="6732270"/>
                </a:lnTo>
                <a:lnTo>
                  <a:pt x="681569" y="6720168"/>
                </a:lnTo>
                <a:lnTo>
                  <a:pt x="666011" y="6708499"/>
                </a:lnTo>
                <a:lnTo>
                  <a:pt x="652180" y="6697262"/>
                </a:lnTo>
                <a:lnTo>
                  <a:pt x="639214" y="6686890"/>
                </a:lnTo>
                <a:lnTo>
                  <a:pt x="616739" y="6668306"/>
                </a:lnTo>
                <a:lnTo>
                  <a:pt x="598155" y="6651018"/>
                </a:lnTo>
                <a:lnTo>
                  <a:pt x="580867" y="6635026"/>
                </a:lnTo>
                <a:lnTo>
                  <a:pt x="564877" y="6619468"/>
                </a:lnTo>
                <a:lnTo>
                  <a:pt x="556665" y="6612120"/>
                </a:lnTo>
                <a:lnTo>
                  <a:pt x="548022" y="6604341"/>
                </a:lnTo>
                <a:lnTo>
                  <a:pt x="538945" y="6596562"/>
                </a:lnTo>
                <a:lnTo>
                  <a:pt x="529437" y="6588781"/>
                </a:lnTo>
                <a:lnTo>
                  <a:pt x="515606" y="6578409"/>
                </a:lnTo>
                <a:lnTo>
                  <a:pt x="502208" y="6567172"/>
                </a:lnTo>
                <a:lnTo>
                  <a:pt x="488810" y="6554638"/>
                </a:lnTo>
                <a:lnTo>
                  <a:pt x="475413" y="6541672"/>
                </a:lnTo>
                <a:lnTo>
                  <a:pt x="461583" y="6527842"/>
                </a:lnTo>
                <a:lnTo>
                  <a:pt x="447752" y="6513579"/>
                </a:lnTo>
                <a:lnTo>
                  <a:pt x="433922" y="6498021"/>
                </a:lnTo>
                <a:lnTo>
                  <a:pt x="420525" y="6482894"/>
                </a:lnTo>
                <a:lnTo>
                  <a:pt x="406695" y="6466470"/>
                </a:lnTo>
                <a:lnTo>
                  <a:pt x="392863" y="6450048"/>
                </a:lnTo>
                <a:lnTo>
                  <a:pt x="379466" y="6433193"/>
                </a:lnTo>
                <a:lnTo>
                  <a:pt x="366068" y="6415472"/>
                </a:lnTo>
                <a:lnTo>
                  <a:pt x="352670" y="6397753"/>
                </a:lnTo>
                <a:lnTo>
                  <a:pt x="339273" y="6379600"/>
                </a:lnTo>
                <a:lnTo>
                  <a:pt x="326307" y="6361447"/>
                </a:lnTo>
                <a:lnTo>
                  <a:pt x="313341" y="6342865"/>
                </a:lnTo>
                <a:lnTo>
                  <a:pt x="287841" y="6305264"/>
                </a:lnTo>
                <a:lnTo>
                  <a:pt x="264071" y="6267229"/>
                </a:lnTo>
                <a:lnTo>
                  <a:pt x="240731" y="6230062"/>
                </a:lnTo>
                <a:lnTo>
                  <a:pt x="219123" y="6192893"/>
                </a:lnTo>
                <a:lnTo>
                  <a:pt x="198378" y="6157021"/>
                </a:lnTo>
                <a:lnTo>
                  <a:pt x="179793" y="6122013"/>
                </a:lnTo>
                <a:lnTo>
                  <a:pt x="162506" y="6088734"/>
                </a:lnTo>
                <a:lnTo>
                  <a:pt x="147379" y="6057617"/>
                </a:lnTo>
                <a:lnTo>
                  <a:pt x="140463" y="6042490"/>
                </a:lnTo>
                <a:lnTo>
                  <a:pt x="133548" y="6025635"/>
                </a:lnTo>
                <a:lnTo>
                  <a:pt x="126200" y="6009211"/>
                </a:lnTo>
                <a:lnTo>
                  <a:pt x="119718" y="5991492"/>
                </a:lnTo>
                <a:lnTo>
                  <a:pt x="112371" y="5973339"/>
                </a:lnTo>
                <a:lnTo>
                  <a:pt x="105455" y="5954754"/>
                </a:lnTo>
                <a:lnTo>
                  <a:pt x="98973" y="5935738"/>
                </a:lnTo>
                <a:lnTo>
                  <a:pt x="92058" y="5916722"/>
                </a:lnTo>
                <a:lnTo>
                  <a:pt x="79957" y="5876095"/>
                </a:lnTo>
                <a:lnTo>
                  <a:pt x="67423" y="5834605"/>
                </a:lnTo>
                <a:lnTo>
                  <a:pt x="61804" y="5812996"/>
                </a:lnTo>
                <a:lnTo>
                  <a:pt x="55754" y="5791817"/>
                </a:lnTo>
                <a:lnTo>
                  <a:pt x="50135" y="5769777"/>
                </a:lnTo>
                <a:lnTo>
                  <a:pt x="44949" y="5747734"/>
                </a:lnTo>
                <a:lnTo>
                  <a:pt x="40195" y="5725692"/>
                </a:lnTo>
                <a:lnTo>
                  <a:pt x="35008" y="5702786"/>
                </a:lnTo>
                <a:lnTo>
                  <a:pt x="31119" y="5679880"/>
                </a:lnTo>
                <a:lnTo>
                  <a:pt x="26364" y="5657406"/>
                </a:lnTo>
                <a:lnTo>
                  <a:pt x="22906" y="5634500"/>
                </a:lnTo>
                <a:lnTo>
                  <a:pt x="18585" y="5611594"/>
                </a:lnTo>
                <a:lnTo>
                  <a:pt x="15559" y="5588255"/>
                </a:lnTo>
                <a:lnTo>
                  <a:pt x="12535" y="5565781"/>
                </a:lnTo>
                <a:lnTo>
                  <a:pt x="9508" y="5542875"/>
                </a:lnTo>
                <a:lnTo>
                  <a:pt x="7348" y="5519537"/>
                </a:lnTo>
                <a:lnTo>
                  <a:pt x="5187" y="5497063"/>
                </a:lnTo>
                <a:lnTo>
                  <a:pt x="3026" y="5474155"/>
                </a:lnTo>
                <a:lnTo>
                  <a:pt x="2161" y="5451249"/>
                </a:lnTo>
                <a:lnTo>
                  <a:pt x="866" y="5429209"/>
                </a:lnTo>
                <a:lnTo>
                  <a:pt x="0" y="5406735"/>
                </a:lnTo>
                <a:lnTo>
                  <a:pt x="0" y="5384692"/>
                </a:lnTo>
                <a:lnTo>
                  <a:pt x="0" y="2895260"/>
                </a:lnTo>
                <a:lnTo>
                  <a:pt x="0" y="2873220"/>
                </a:lnTo>
                <a:lnTo>
                  <a:pt x="866" y="2850314"/>
                </a:lnTo>
                <a:lnTo>
                  <a:pt x="2161" y="2827406"/>
                </a:lnTo>
                <a:lnTo>
                  <a:pt x="3026" y="2804932"/>
                </a:lnTo>
                <a:lnTo>
                  <a:pt x="5187" y="2781594"/>
                </a:lnTo>
                <a:lnTo>
                  <a:pt x="7348" y="2758688"/>
                </a:lnTo>
                <a:lnTo>
                  <a:pt x="9940" y="2735349"/>
                </a:lnTo>
                <a:lnTo>
                  <a:pt x="12535" y="2712011"/>
                </a:lnTo>
                <a:lnTo>
                  <a:pt x="15992" y="2688240"/>
                </a:lnTo>
                <a:lnTo>
                  <a:pt x="19017" y="2664902"/>
                </a:lnTo>
                <a:lnTo>
                  <a:pt x="23340" y="2641996"/>
                </a:lnTo>
                <a:lnTo>
                  <a:pt x="27661" y="2618657"/>
                </a:lnTo>
                <a:lnTo>
                  <a:pt x="31551" y="2595751"/>
                </a:lnTo>
                <a:lnTo>
                  <a:pt x="36306" y="2572413"/>
                </a:lnTo>
                <a:lnTo>
                  <a:pt x="41491" y="2549508"/>
                </a:lnTo>
                <a:lnTo>
                  <a:pt x="46677" y="2527033"/>
                </a:lnTo>
                <a:lnTo>
                  <a:pt x="51864" y="2504559"/>
                </a:lnTo>
                <a:lnTo>
                  <a:pt x="57483" y="2482517"/>
                </a:lnTo>
                <a:lnTo>
                  <a:pt x="63101" y="2460043"/>
                </a:lnTo>
                <a:lnTo>
                  <a:pt x="69583" y="2438432"/>
                </a:lnTo>
                <a:lnTo>
                  <a:pt x="75634" y="2417255"/>
                </a:lnTo>
                <a:lnTo>
                  <a:pt x="81686" y="2396510"/>
                </a:lnTo>
                <a:lnTo>
                  <a:pt x="88168" y="2375765"/>
                </a:lnTo>
                <a:lnTo>
                  <a:pt x="94650" y="2355452"/>
                </a:lnTo>
                <a:lnTo>
                  <a:pt x="101566" y="2336003"/>
                </a:lnTo>
                <a:lnTo>
                  <a:pt x="108913" y="2316987"/>
                </a:lnTo>
                <a:lnTo>
                  <a:pt x="115397" y="2298403"/>
                </a:lnTo>
                <a:lnTo>
                  <a:pt x="122742" y="2279386"/>
                </a:lnTo>
                <a:lnTo>
                  <a:pt x="130090" y="2262531"/>
                </a:lnTo>
                <a:lnTo>
                  <a:pt x="137437" y="2245243"/>
                </a:lnTo>
                <a:lnTo>
                  <a:pt x="144353" y="2228820"/>
                </a:lnTo>
                <a:lnTo>
                  <a:pt x="151701" y="2213261"/>
                </a:lnTo>
                <a:lnTo>
                  <a:pt x="169420" y="2178253"/>
                </a:lnTo>
                <a:lnTo>
                  <a:pt x="186275" y="2142813"/>
                </a:lnTo>
                <a:lnTo>
                  <a:pt x="203996" y="2108670"/>
                </a:lnTo>
                <a:lnTo>
                  <a:pt x="222581" y="2074527"/>
                </a:lnTo>
                <a:lnTo>
                  <a:pt x="232089" y="2058103"/>
                </a:lnTo>
                <a:lnTo>
                  <a:pt x="241163" y="2041679"/>
                </a:lnTo>
                <a:lnTo>
                  <a:pt x="251105" y="2025689"/>
                </a:lnTo>
                <a:lnTo>
                  <a:pt x="261045" y="2009265"/>
                </a:lnTo>
                <a:lnTo>
                  <a:pt x="271419" y="1993275"/>
                </a:lnTo>
                <a:lnTo>
                  <a:pt x="281790" y="1977715"/>
                </a:lnTo>
                <a:lnTo>
                  <a:pt x="292595" y="1962156"/>
                </a:lnTo>
                <a:lnTo>
                  <a:pt x="303399" y="1947893"/>
                </a:lnTo>
                <a:lnTo>
                  <a:pt x="315070" y="1932335"/>
                </a:lnTo>
                <a:lnTo>
                  <a:pt x="325873" y="1917208"/>
                </a:lnTo>
                <a:lnTo>
                  <a:pt x="336678" y="1901650"/>
                </a:lnTo>
                <a:lnTo>
                  <a:pt x="347915" y="1886955"/>
                </a:lnTo>
                <a:lnTo>
                  <a:pt x="358721" y="1871828"/>
                </a:lnTo>
                <a:lnTo>
                  <a:pt x="370390" y="1857133"/>
                </a:lnTo>
                <a:lnTo>
                  <a:pt x="382058" y="1843304"/>
                </a:lnTo>
                <a:lnTo>
                  <a:pt x="394593" y="1829906"/>
                </a:lnTo>
                <a:lnTo>
                  <a:pt x="424846" y="1797058"/>
                </a:lnTo>
                <a:lnTo>
                  <a:pt x="443862" y="1775450"/>
                </a:lnTo>
                <a:lnTo>
                  <a:pt x="455531" y="1760323"/>
                </a:lnTo>
                <a:lnTo>
                  <a:pt x="464607" y="1750381"/>
                </a:lnTo>
                <a:lnTo>
                  <a:pt x="469362" y="1745196"/>
                </a:lnTo>
                <a:lnTo>
                  <a:pt x="474549" y="1740441"/>
                </a:lnTo>
                <a:lnTo>
                  <a:pt x="480168" y="1733959"/>
                </a:lnTo>
                <a:lnTo>
                  <a:pt x="487947" y="1727475"/>
                </a:lnTo>
                <a:lnTo>
                  <a:pt x="509989" y="1708459"/>
                </a:lnTo>
                <a:lnTo>
                  <a:pt x="543699" y="1679935"/>
                </a:lnTo>
                <a:lnTo>
                  <a:pt x="551478" y="1672587"/>
                </a:lnTo>
                <a:lnTo>
                  <a:pt x="558825" y="1666537"/>
                </a:lnTo>
                <a:lnTo>
                  <a:pt x="564877" y="1660053"/>
                </a:lnTo>
                <a:lnTo>
                  <a:pt x="570496" y="1654002"/>
                </a:lnTo>
                <a:lnTo>
                  <a:pt x="582597" y="1641468"/>
                </a:lnTo>
                <a:lnTo>
                  <a:pt x="596426" y="1628071"/>
                </a:lnTo>
                <a:lnTo>
                  <a:pt x="775355" y="1493660"/>
                </a:lnTo>
                <a:lnTo>
                  <a:pt x="815549" y="1467296"/>
                </a:lnTo>
                <a:lnTo>
                  <a:pt x="857904" y="1441364"/>
                </a:lnTo>
                <a:lnTo>
                  <a:pt x="901555" y="1415000"/>
                </a:lnTo>
                <a:lnTo>
                  <a:pt x="946070" y="1388636"/>
                </a:lnTo>
                <a:lnTo>
                  <a:pt x="992315" y="1362704"/>
                </a:lnTo>
                <a:lnTo>
                  <a:pt x="1038127" y="1336772"/>
                </a:lnTo>
                <a:lnTo>
                  <a:pt x="1085238" y="1310842"/>
                </a:lnTo>
                <a:lnTo>
                  <a:pt x="1132347" y="1284911"/>
                </a:lnTo>
                <a:lnTo>
                  <a:pt x="1180319" y="1258979"/>
                </a:lnTo>
                <a:lnTo>
                  <a:pt x="1227428" y="1233047"/>
                </a:lnTo>
                <a:lnTo>
                  <a:pt x="1274537" y="1207980"/>
                </a:lnTo>
                <a:lnTo>
                  <a:pt x="1321214" y="1182480"/>
                </a:lnTo>
                <a:lnTo>
                  <a:pt x="1366594" y="1156982"/>
                </a:lnTo>
                <a:lnTo>
                  <a:pt x="1411111" y="1131913"/>
                </a:lnTo>
                <a:lnTo>
                  <a:pt x="1455194" y="1106415"/>
                </a:lnTo>
                <a:lnTo>
                  <a:pt x="1497118" y="1081780"/>
                </a:lnTo>
                <a:lnTo>
                  <a:pt x="1530829" y="1061466"/>
                </a:lnTo>
                <a:lnTo>
                  <a:pt x="1564106" y="1042882"/>
                </a:lnTo>
                <a:lnTo>
                  <a:pt x="1596954" y="1024297"/>
                </a:lnTo>
                <a:lnTo>
                  <a:pt x="1630233" y="1005281"/>
                </a:lnTo>
                <a:lnTo>
                  <a:pt x="1662647" y="987562"/>
                </a:lnTo>
                <a:lnTo>
                  <a:pt x="1695925" y="968544"/>
                </a:lnTo>
                <a:lnTo>
                  <a:pt x="1729636" y="949961"/>
                </a:lnTo>
                <a:lnTo>
                  <a:pt x="1763347" y="930080"/>
                </a:lnTo>
                <a:lnTo>
                  <a:pt x="1823422" y="893776"/>
                </a:lnTo>
                <a:lnTo>
                  <a:pt x="1893439" y="851852"/>
                </a:lnTo>
                <a:lnTo>
                  <a:pt x="1971664" y="805609"/>
                </a:lnTo>
                <a:lnTo>
                  <a:pt x="2055511" y="755473"/>
                </a:lnTo>
                <a:lnTo>
                  <a:pt x="2144973" y="702746"/>
                </a:lnTo>
                <a:lnTo>
                  <a:pt x="2238328" y="647858"/>
                </a:lnTo>
                <a:lnTo>
                  <a:pt x="2333843" y="591673"/>
                </a:lnTo>
                <a:lnTo>
                  <a:pt x="2430221" y="535056"/>
                </a:lnTo>
                <a:lnTo>
                  <a:pt x="2526600" y="479302"/>
                </a:lnTo>
                <a:lnTo>
                  <a:pt x="2620819" y="424846"/>
                </a:lnTo>
                <a:lnTo>
                  <a:pt x="2711579" y="372550"/>
                </a:lnTo>
                <a:lnTo>
                  <a:pt x="2798018" y="323280"/>
                </a:lnTo>
                <a:lnTo>
                  <a:pt x="2878406" y="278332"/>
                </a:lnTo>
                <a:lnTo>
                  <a:pt x="2951445" y="238571"/>
                </a:lnTo>
                <a:lnTo>
                  <a:pt x="2984293" y="220418"/>
                </a:lnTo>
                <a:lnTo>
                  <a:pt x="3014978" y="203996"/>
                </a:lnTo>
                <a:lnTo>
                  <a:pt x="3043502" y="188869"/>
                </a:lnTo>
                <a:lnTo>
                  <a:pt x="3069003" y="175903"/>
                </a:lnTo>
                <a:lnTo>
                  <a:pt x="3113519" y="154293"/>
                </a:lnTo>
                <a:lnTo>
                  <a:pt x="3158467" y="133979"/>
                </a:lnTo>
                <a:lnTo>
                  <a:pt x="3203847" y="115397"/>
                </a:lnTo>
                <a:lnTo>
                  <a:pt x="3249659" y="98541"/>
                </a:lnTo>
                <a:lnTo>
                  <a:pt x="3296336" y="82117"/>
                </a:lnTo>
                <a:lnTo>
                  <a:pt x="3342148" y="67854"/>
                </a:lnTo>
                <a:lnTo>
                  <a:pt x="3389257" y="54888"/>
                </a:lnTo>
                <a:lnTo>
                  <a:pt x="3436366" y="42788"/>
                </a:lnTo>
                <a:lnTo>
                  <a:pt x="3483477" y="32414"/>
                </a:lnTo>
                <a:lnTo>
                  <a:pt x="3531449" y="23771"/>
                </a:lnTo>
                <a:lnTo>
                  <a:pt x="3578990" y="16424"/>
                </a:lnTo>
                <a:lnTo>
                  <a:pt x="3626532" y="10374"/>
                </a:lnTo>
                <a:lnTo>
                  <a:pt x="3674505" y="5619"/>
                </a:lnTo>
                <a:lnTo>
                  <a:pt x="3722911" y="2595"/>
                </a:lnTo>
                <a:lnTo>
                  <a:pt x="3770883" y="4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B48256-AC56-4C50-99CF-896FA4DCA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001" y="1100321"/>
            <a:ext cx="4291242" cy="4657358"/>
          </a:xfrm>
          <a:custGeom>
            <a:avLst/>
            <a:gdLst>
              <a:gd name="connsiteX0" fmla="*/ 2306484 w 4607226"/>
              <a:gd name="connsiteY0" fmla="*/ 0 h 5000300"/>
              <a:gd name="connsiteX1" fmla="*/ 2335456 w 4607226"/>
              <a:gd name="connsiteY1" fmla="*/ 523 h 5000300"/>
              <a:gd name="connsiteX2" fmla="*/ 2364688 w 4607226"/>
              <a:gd name="connsiteY2" fmla="*/ 1828 h 5000300"/>
              <a:gd name="connsiteX3" fmla="*/ 2393659 w 4607226"/>
              <a:gd name="connsiteY3" fmla="*/ 4177 h 5000300"/>
              <a:gd name="connsiteX4" fmla="*/ 2422370 w 4607226"/>
              <a:gd name="connsiteY4" fmla="*/ 7309 h 5000300"/>
              <a:gd name="connsiteX5" fmla="*/ 2451602 w 4607226"/>
              <a:gd name="connsiteY5" fmla="*/ 11224 h 5000300"/>
              <a:gd name="connsiteX6" fmla="*/ 2480312 w 4607226"/>
              <a:gd name="connsiteY6" fmla="*/ 15921 h 5000300"/>
              <a:gd name="connsiteX7" fmla="*/ 2508761 w 4607226"/>
              <a:gd name="connsiteY7" fmla="*/ 21663 h 5000300"/>
              <a:gd name="connsiteX8" fmla="*/ 2537473 w 4607226"/>
              <a:gd name="connsiteY8" fmla="*/ 27928 h 5000300"/>
              <a:gd name="connsiteX9" fmla="*/ 2565922 w 4607226"/>
              <a:gd name="connsiteY9" fmla="*/ 34975 h 5000300"/>
              <a:gd name="connsiteX10" fmla="*/ 2594110 w 4607226"/>
              <a:gd name="connsiteY10" fmla="*/ 43066 h 5000300"/>
              <a:gd name="connsiteX11" fmla="*/ 2622298 w 4607226"/>
              <a:gd name="connsiteY11" fmla="*/ 52201 h 5000300"/>
              <a:gd name="connsiteX12" fmla="*/ 2650226 w 4607226"/>
              <a:gd name="connsiteY12" fmla="*/ 61859 h 5000300"/>
              <a:gd name="connsiteX13" fmla="*/ 2677631 w 4607226"/>
              <a:gd name="connsiteY13" fmla="*/ 72559 h 5000300"/>
              <a:gd name="connsiteX14" fmla="*/ 2705036 w 4607226"/>
              <a:gd name="connsiteY14" fmla="*/ 83782 h 5000300"/>
              <a:gd name="connsiteX15" fmla="*/ 2732441 w 4607226"/>
              <a:gd name="connsiteY15" fmla="*/ 96050 h 5000300"/>
              <a:gd name="connsiteX16" fmla="*/ 2759064 w 4607226"/>
              <a:gd name="connsiteY16" fmla="*/ 109100 h 5000300"/>
              <a:gd name="connsiteX17" fmla="*/ 3707810 w 4607226"/>
              <a:gd name="connsiteY17" fmla="*/ 656162 h 5000300"/>
              <a:gd name="connsiteX18" fmla="*/ 3717989 w 4607226"/>
              <a:gd name="connsiteY18" fmla="*/ 662165 h 5000300"/>
              <a:gd name="connsiteX19" fmla="*/ 3728168 w 4607226"/>
              <a:gd name="connsiteY19" fmla="*/ 667908 h 5000300"/>
              <a:gd name="connsiteX20" fmla="*/ 3738348 w 4607226"/>
              <a:gd name="connsiteY20" fmla="*/ 673911 h 5000300"/>
              <a:gd name="connsiteX21" fmla="*/ 3748787 w 4607226"/>
              <a:gd name="connsiteY21" fmla="*/ 679392 h 5000300"/>
              <a:gd name="connsiteX22" fmla="*/ 3758706 w 4607226"/>
              <a:gd name="connsiteY22" fmla="*/ 685134 h 5000300"/>
              <a:gd name="connsiteX23" fmla="*/ 3769146 w 4607226"/>
              <a:gd name="connsiteY23" fmla="*/ 690354 h 5000300"/>
              <a:gd name="connsiteX24" fmla="*/ 3778802 w 4607226"/>
              <a:gd name="connsiteY24" fmla="*/ 696095 h 5000300"/>
              <a:gd name="connsiteX25" fmla="*/ 3788460 w 4607226"/>
              <a:gd name="connsiteY25" fmla="*/ 701316 h 5000300"/>
              <a:gd name="connsiteX26" fmla="*/ 4184923 w 4607226"/>
              <a:gd name="connsiteY26" fmla="*/ 934653 h 5000300"/>
              <a:gd name="connsiteX27" fmla="*/ 4195625 w 4607226"/>
              <a:gd name="connsiteY27" fmla="*/ 941961 h 5000300"/>
              <a:gd name="connsiteX28" fmla="*/ 4205021 w 4607226"/>
              <a:gd name="connsiteY28" fmla="*/ 949008 h 5000300"/>
              <a:gd name="connsiteX29" fmla="*/ 4213373 w 4607226"/>
              <a:gd name="connsiteY29" fmla="*/ 955794 h 5000300"/>
              <a:gd name="connsiteX30" fmla="*/ 4221203 w 4607226"/>
              <a:gd name="connsiteY30" fmla="*/ 962059 h 5000300"/>
              <a:gd name="connsiteX31" fmla="*/ 4234775 w 4607226"/>
              <a:gd name="connsiteY31" fmla="*/ 973282 h 5000300"/>
              <a:gd name="connsiteX32" fmla="*/ 4245998 w 4607226"/>
              <a:gd name="connsiteY32" fmla="*/ 983722 h 5000300"/>
              <a:gd name="connsiteX33" fmla="*/ 4256438 w 4607226"/>
              <a:gd name="connsiteY33" fmla="*/ 993378 h 5000300"/>
              <a:gd name="connsiteX34" fmla="*/ 4266096 w 4607226"/>
              <a:gd name="connsiteY34" fmla="*/ 1002776 h 5000300"/>
              <a:gd name="connsiteX35" fmla="*/ 4271055 w 4607226"/>
              <a:gd name="connsiteY35" fmla="*/ 1007211 h 5000300"/>
              <a:gd name="connsiteX36" fmla="*/ 4276275 w 4607226"/>
              <a:gd name="connsiteY36" fmla="*/ 1011910 h 5000300"/>
              <a:gd name="connsiteX37" fmla="*/ 4281755 w 4607226"/>
              <a:gd name="connsiteY37" fmla="*/ 1016608 h 5000300"/>
              <a:gd name="connsiteX38" fmla="*/ 4287497 w 4607226"/>
              <a:gd name="connsiteY38" fmla="*/ 1021306 h 5000300"/>
              <a:gd name="connsiteX39" fmla="*/ 4296894 w 4607226"/>
              <a:gd name="connsiteY39" fmla="*/ 1027832 h 5000300"/>
              <a:gd name="connsiteX40" fmla="*/ 4303158 w 4607226"/>
              <a:gd name="connsiteY40" fmla="*/ 1032269 h 5000300"/>
              <a:gd name="connsiteX41" fmla="*/ 4306290 w 4607226"/>
              <a:gd name="connsiteY41" fmla="*/ 1034879 h 5000300"/>
              <a:gd name="connsiteX42" fmla="*/ 4309422 w 4607226"/>
              <a:gd name="connsiteY42" fmla="*/ 1037488 h 5000300"/>
              <a:gd name="connsiteX43" fmla="*/ 4313337 w 4607226"/>
              <a:gd name="connsiteY43" fmla="*/ 1040881 h 5000300"/>
              <a:gd name="connsiteX44" fmla="*/ 4318035 w 4607226"/>
              <a:gd name="connsiteY44" fmla="*/ 1046102 h 5000300"/>
              <a:gd name="connsiteX45" fmla="*/ 4334218 w 4607226"/>
              <a:gd name="connsiteY45" fmla="*/ 1064111 h 5000300"/>
              <a:gd name="connsiteX46" fmla="*/ 4350139 w 4607226"/>
              <a:gd name="connsiteY46" fmla="*/ 1082642 h 5000300"/>
              <a:gd name="connsiteX47" fmla="*/ 4365537 w 4607226"/>
              <a:gd name="connsiteY47" fmla="*/ 1100912 h 5000300"/>
              <a:gd name="connsiteX48" fmla="*/ 4380676 w 4607226"/>
              <a:gd name="connsiteY48" fmla="*/ 1119705 h 5000300"/>
              <a:gd name="connsiteX49" fmla="*/ 4395554 w 4607226"/>
              <a:gd name="connsiteY49" fmla="*/ 1138757 h 5000300"/>
              <a:gd name="connsiteX50" fmla="*/ 4409908 w 4607226"/>
              <a:gd name="connsiteY50" fmla="*/ 1158072 h 5000300"/>
              <a:gd name="connsiteX51" fmla="*/ 4423740 w 4607226"/>
              <a:gd name="connsiteY51" fmla="*/ 1177648 h 5000300"/>
              <a:gd name="connsiteX52" fmla="*/ 4437052 w 4607226"/>
              <a:gd name="connsiteY52" fmla="*/ 1197483 h 5000300"/>
              <a:gd name="connsiteX53" fmla="*/ 4450103 w 4607226"/>
              <a:gd name="connsiteY53" fmla="*/ 1217581 h 5000300"/>
              <a:gd name="connsiteX54" fmla="*/ 4462631 w 4607226"/>
              <a:gd name="connsiteY54" fmla="*/ 1237678 h 5000300"/>
              <a:gd name="connsiteX55" fmla="*/ 4474898 w 4607226"/>
              <a:gd name="connsiteY55" fmla="*/ 1258297 h 5000300"/>
              <a:gd name="connsiteX56" fmla="*/ 4486382 w 4607226"/>
              <a:gd name="connsiteY56" fmla="*/ 1278916 h 5000300"/>
              <a:gd name="connsiteX57" fmla="*/ 4497866 w 4607226"/>
              <a:gd name="connsiteY57" fmla="*/ 1300057 h 5000300"/>
              <a:gd name="connsiteX58" fmla="*/ 4508306 w 4607226"/>
              <a:gd name="connsiteY58" fmla="*/ 1321460 h 5000300"/>
              <a:gd name="connsiteX59" fmla="*/ 4518746 w 4607226"/>
              <a:gd name="connsiteY59" fmla="*/ 1342862 h 5000300"/>
              <a:gd name="connsiteX60" fmla="*/ 4528404 w 4607226"/>
              <a:gd name="connsiteY60" fmla="*/ 1364525 h 5000300"/>
              <a:gd name="connsiteX61" fmla="*/ 4537539 w 4607226"/>
              <a:gd name="connsiteY61" fmla="*/ 1386711 h 5000300"/>
              <a:gd name="connsiteX62" fmla="*/ 4546152 w 4607226"/>
              <a:gd name="connsiteY62" fmla="*/ 1408896 h 5000300"/>
              <a:gd name="connsiteX63" fmla="*/ 4554504 w 4607226"/>
              <a:gd name="connsiteY63" fmla="*/ 1431342 h 5000300"/>
              <a:gd name="connsiteX64" fmla="*/ 4561812 w 4607226"/>
              <a:gd name="connsiteY64" fmla="*/ 1454049 h 5000300"/>
              <a:gd name="connsiteX65" fmla="*/ 4569121 w 4607226"/>
              <a:gd name="connsiteY65" fmla="*/ 1477279 h 5000300"/>
              <a:gd name="connsiteX66" fmla="*/ 4575384 w 4607226"/>
              <a:gd name="connsiteY66" fmla="*/ 1500769 h 5000300"/>
              <a:gd name="connsiteX67" fmla="*/ 4581387 w 4607226"/>
              <a:gd name="connsiteY67" fmla="*/ 1524259 h 5000300"/>
              <a:gd name="connsiteX68" fmla="*/ 4586607 w 4607226"/>
              <a:gd name="connsiteY68" fmla="*/ 1548011 h 5000300"/>
              <a:gd name="connsiteX69" fmla="*/ 4591306 w 4607226"/>
              <a:gd name="connsiteY69" fmla="*/ 1572284 h 5000300"/>
              <a:gd name="connsiteX70" fmla="*/ 4595742 w 4607226"/>
              <a:gd name="connsiteY70" fmla="*/ 1596558 h 5000300"/>
              <a:gd name="connsiteX71" fmla="*/ 4599136 w 4607226"/>
              <a:gd name="connsiteY71" fmla="*/ 1621353 h 5000300"/>
              <a:gd name="connsiteX72" fmla="*/ 4602007 w 4607226"/>
              <a:gd name="connsiteY72" fmla="*/ 1646148 h 5000300"/>
              <a:gd name="connsiteX73" fmla="*/ 4604356 w 4607226"/>
              <a:gd name="connsiteY73" fmla="*/ 1671466 h 5000300"/>
              <a:gd name="connsiteX74" fmla="*/ 4605921 w 4607226"/>
              <a:gd name="connsiteY74" fmla="*/ 1696783 h 5000300"/>
              <a:gd name="connsiteX75" fmla="*/ 4606965 w 4607226"/>
              <a:gd name="connsiteY75" fmla="*/ 1722623 h 5000300"/>
              <a:gd name="connsiteX76" fmla="*/ 4607226 w 4607226"/>
              <a:gd name="connsiteY76" fmla="*/ 1748461 h 5000300"/>
              <a:gd name="connsiteX77" fmla="*/ 4607226 w 4607226"/>
              <a:gd name="connsiteY77" fmla="*/ 3251840 h 5000300"/>
              <a:gd name="connsiteX78" fmla="*/ 4606965 w 4607226"/>
              <a:gd name="connsiteY78" fmla="*/ 3272459 h 5000300"/>
              <a:gd name="connsiteX79" fmla="*/ 4605921 w 4607226"/>
              <a:gd name="connsiteY79" fmla="*/ 3293339 h 5000300"/>
              <a:gd name="connsiteX80" fmla="*/ 4604617 w 4607226"/>
              <a:gd name="connsiteY80" fmla="*/ 3314480 h 5000300"/>
              <a:gd name="connsiteX81" fmla="*/ 4602789 w 4607226"/>
              <a:gd name="connsiteY81" fmla="*/ 3335883 h 5000300"/>
              <a:gd name="connsiteX82" fmla="*/ 4600440 w 4607226"/>
              <a:gd name="connsiteY82" fmla="*/ 3357807 h 5000300"/>
              <a:gd name="connsiteX83" fmla="*/ 4597308 w 4607226"/>
              <a:gd name="connsiteY83" fmla="*/ 3379209 h 5000300"/>
              <a:gd name="connsiteX84" fmla="*/ 4593654 w 4607226"/>
              <a:gd name="connsiteY84" fmla="*/ 3401395 h 5000300"/>
              <a:gd name="connsiteX85" fmla="*/ 4589740 w 4607226"/>
              <a:gd name="connsiteY85" fmla="*/ 3423319 h 5000300"/>
              <a:gd name="connsiteX86" fmla="*/ 4585042 w 4607226"/>
              <a:gd name="connsiteY86" fmla="*/ 3445503 h 5000300"/>
              <a:gd name="connsiteX87" fmla="*/ 4580082 w 4607226"/>
              <a:gd name="connsiteY87" fmla="*/ 3467690 h 5000300"/>
              <a:gd name="connsiteX88" fmla="*/ 4574600 w 4607226"/>
              <a:gd name="connsiteY88" fmla="*/ 3489875 h 5000300"/>
              <a:gd name="connsiteX89" fmla="*/ 4568858 w 4607226"/>
              <a:gd name="connsiteY89" fmla="*/ 3512060 h 5000300"/>
              <a:gd name="connsiteX90" fmla="*/ 4562072 w 4607226"/>
              <a:gd name="connsiteY90" fmla="*/ 3534246 h 5000300"/>
              <a:gd name="connsiteX91" fmla="*/ 4555286 w 4607226"/>
              <a:gd name="connsiteY91" fmla="*/ 3556169 h 5000300"/>
              <a:gd name="connsiteX92" fmla="*/ 4548240 w 4607226"/>
              <a:gd name="connsiteY92" fmla="*/ 3578094 h 5000300"/>
              <a:gd name="connsiteX93" fmla="*/ 4540670 w 4607226"/>
              <a:gd name="connsiteY93" fmla="*/ 3599496 h 5000300"/>
              <a:gd name="connsiteX94" fmla="*/ 4532579 w 4607226"/>
              <a:gd name="connsiteY94" fmla="*/ 3621159 h 5000300"/>
              <a:gd name="connsiteX95" fmla="*/ 4523967 w 4607226"/>
              <a:gd name="connsiteY95" fmla="*/ 3642301 h 5000300"/>
              <a:gd name="connsiteX96" fmla="*/ 4515092 w 4607226"/>
              <a:gd name="connsiteY96" fmla="*/ 3663442 h 5000300"/>
              <a:gd name="connsiteX97" fmla="*/ 4505957 w 4607226"/>
              <a:gd name="connsiteY97" fmla="*/ 3684061 h 5000300"/>
              <a:gd name="connsiteX98" fmla="*/ 4496299 w 4607226"/>
              <a:gd name="connsiteY98" fmla="*/ 3704158 h 5000300"/>
              <a:gd name="connsiteX99" fmla="*/ 4486121 w 4607226"/>
              <a:gd name="connsiteY99" fmla="*/ 3724255 h 5000300"/>
              <a:gd name="connsiteX100" fmla="*/ 4475942 w 4607226"/>
              <a:gd name="connsiteY100" fmla="*/ 3743570 h 5000300"/>
              <a:gd name="connsiteX101" fmla="*/ 4465241 w 4607226"/>
              <a:gd name="connsiteY101" fmla="*/ 3762623 h 5000300"/>
              <a:gd name="connsiteX102" fmla="*/ 4454278 w 4607226"/>
              <a:gd name="connsiteY102" fmla="*/ 3781415 h 5000300"/>
              <a:gd name="connsiteX103" fmla="*/ 4443055 w 4607226"/>
              <a:gd name="connsiteY103" fmla="*/ 3799685 h 5000300"/>
              <a:gd name="connsiteX104" fmla="*/ 4431049 w 4607226"/>
              <a:gd name="connsiteY104" fmla="*/ 3817173 h 5000300"/>
              <a:gd name="connsiteX105" fmla="*/ 4419305 w 4607226"/>
              <a:gd name="connsiteY105" fmla="*/ 3833877 h 5000300"/>
              <a:gd name="connsiteX106" fmla="*/ 4407038 w 4607226"/>
              <a:gd name="connsiteY106" fmla="*/ 3850320 h 5000300"/>
              <a:gd name="connsiteX107" fmla="*/ 4394770 w 4607226"/>
              <a:gd name="connsiteY107" fmla="*/ 3865980 h 5000300"/>
              <a:gd name="connsiteX108" fmla="*/ 4381982 w 4607226"/>
              <a:gd name="connsiteY108" fmla="*/ 3880858 h 5000300"/>
              <a:gd name="connsiteX109" fmla="*/ 4368930 w 4607226"/>
              <a:gd name="connsiteY109" fmla="*/ 3895213 h 5000300"/>
              <a:gd name="connsiteX110" fmla="*/ 4360579 w 4607226"/>
              <a:gd name="connsiteY110" fmla="*/ 3903565 h 5000300"/>
              <a:gd name="connsiteX111" fmla="*/ 4353270 w 4607226"/>
              <a:gd name="connsiteY111" fmla="*/ 3910872 h 5000300"/>
              <a:gd name="connsiteX112" fmla="*/ 4349616 w 4607226"/>
              <a:gd name="connsiteY112" fmla="*/ 3914528 h 5000300"/>
              <a:gd name="connsiteX113" fmla="*/ 4345962 w 4607226"/>
              <a:gd name="connsiteY113" fmla="*/ 3918442 h 5000300"/>
              <a:gd name="connsiteX114" fmla="*/ 4342309 w 4607226"/>
              <a:gd name="connsiteY114" fmla="*/ 3922358 h 5000300"/>
              <a:gd name="connsiteX115" fmla="*/ 4338393 w 4607226"/>
              <a:gd name="connsiteY115" fmla="*/ 3927316 h 5000300"/>
              <a:gd name="connsiteX116" fmla="*/ 4324299 w 4607226"/>
              <a:gd name="connsiteY116" fmla="*/ 3944803 h 5000300"/>
              <a:gd name="connsiteX117" fmla="*/ 4315164 w 4607226"/>
              <a:gd name="connsiteY117" fmla="*/ 3955766 h 5000300"/>
              <a:gd name="connsiteX118" fmla="*/ 4311771 w 4607226"/>
              <a:gd name="connsiteY118" fmla="*/ 3959419 h 5000300"/>
              <a:gd name="connsiteX119" fmla="*/ 4309162 w 4607226"/>
              <a:gd name="connsiteY119" fmla="*/ 3961768 h 5000300"/>
              <a:gd name="connsiteX120" fmla="*/ 4307073 w 4607226"/>
              <a:gd name="connsiteY120" fmla="*/ 3963595 h 5000300"/>
              <a:gd name="connsiteX121" fmla="*/ 4305246 w 4607226"/>
              <a:gd name="connsiteY121" fmla="*/ 3964900 h 5000300"/>
              <a:gd name="connsiteX122" fmla="*/ 4301592 w 4607226"/>
              <a:gd name="connsiteY122" fmla="*/ 3966989 h 5000300"/>
              <a:gd name="connsiteX123" fmla="*/ 4296894 w 4607226"/>
              <a:gd name="connsiteY123" fmla="*/ 3969859 h 5000300"/>
              <a:gd name="connsiteX124" fmla="*/ 4293762 w 4607226"/>
              <a:gd name="connsiteY124" fmla="*/ 3972470 h 5000300"/>
              <a:gd name="connsiteX125" fmla="*/ 4289848 w 4607226"/>
              <a:gd name="connsiteY125" fmla="*/ 3975601 h 5000300"/>
              <a:gd name="connsiteX126" fmla="*/ 4284366 w 4607226"/>
              <a:gd name="connsiteY126" fmla="*/ 3980039 h 5000300"/>
              <a:gd name="connsiteX127" fmla="*/ 4278102 w 4607226"/>
              <a:gd name="connsiteY127" fmla="*/ 3985520 h 5000300"/>
              <a:gd name="connsiteX128" fmla="*/ 4266357 w 4607226"/>
              <a:gd name="connsiteY128" fmla="*/ 3996482 h 5000300"/>
              <a:gd name="connsiteX129" fmla="*/ 4254350 w 4607226"/>
              <a:gd name="connsiteY129" fmla="*/ 4007183 h 5000300"/>
              <a:gd name="connsiteX130" fmla="*/ 4242605 w 4607226"/>
              <a:gd name="connsiteY130" fmla="*/ 4017362 h 5000300"/>
              <a:gd name="connsiteX131" fmla="*/ 4230338 w 4607226"/>
              <a:gd name="connsiteY131" fmla="*/ 4027802 h 5000300"/>
              <a:gd name="connsiteX132" fmla="*/ 4218071 w 4607226"/>
              <a:gd name="connsiteY132" fmla="*/ 4037720 h 5000300"/>
              <a:gd name="connsiteX133" fmla="*/ 4206065 w 4607226"/>
              <a:gd name="connsiteY133" fmla="*/ 4047378 h 5000300"/>
              <a:gd name="connsiteX134" fmla="*/ 4193798 w 4607226"/>
              <a:gd name="connsiteY134" fmla="*/ 4057035 h 5000300"/>
              <a:gd name="connsiteX135" fmla="*/ 4181269 w 4607226"/>
              <a:gd name="connsiteY135" fmla="*/ 4066430 h 5000300"/>
              <a:gd name="connsiteX136" fmla="*/ 4168742 w 4607226"/>
              <a:gd name="connsiteY136" fmla="*/ 4075565 h 5000300"/>
              <a:gd name="connsiteX137" fmla="*/ 4156213 w 4607226"/>
              <a:gd name="connsiteY137" fmla="*/ 4084702 h 5000300"/>
              <a:gd name="connsiteX138" fmla="*/ 4143685 w 4607226"/>
              <a:gd name="connsiteY138" fmla="*/ 4093575 h 5000300"/>
              <a:gd name="connsiteX139" fmla="*/ 4131157 w 4607226"/>
              <a:gd name="connsiteY139" fmla="*/ 4102449 h 5000300"/>
              <a:gd name="connsiteX140" fmla="*/ 4105578 w 4607226"/>
              <a:gd name="connsiteY140" fmla="*/ 4119675 h 5000300"/>
              <a:gd name="connsiteX141" fmla="*/ 4079738 w 4607226"/>
              <a:gd name="connsiteY141" fmla="*/ 4136119 h 5000300"/>
              <a:gd name="connsiteX142" fmla="*/ 4053378 w 4607226"/>
              <a:gd name="connsiteY142" fmla="*/ 4152561 h 5000300"/>
              <a:gd name="connsiteX143" fmla="*/ 4026755 w 4607226"/>
              <a:gd name="connsiteY143" fmla="*/ 4167961 h 5000300"/>
              <a:gd name="connsiteX144" fmla="*/ 3999872 w 4607226"/>
              <a:gd name="connsiteY144" fmla="*/ 4183621 h 5000300"/>
              <a:gd name="connsiteX145" fmla="*/ 3972467 w 4607226"/>
              <a:gd name="connsiteY145" fmla="*/ 4199020 h 5000300"/>
              <a:gd name="connsiteX146" fmla="*/ 3944539 w 4607226"/>
              <a:gd name="connsiteY146" fmla="*/ 4213898 h 5000300"/>
              <a:gd name="connsiteX147" fmla="*/ 3916351 w 4607226"/>
              <a:gd name="connsiteY147" fmla="*/ 4229036 h 5000300"/>
              <a:gd name="connsiteX148" fmla="*/ 3887901 w 4607226"/>
              <a:gd name="connsiteY148" fmla="*/ 4243914 h 5000300"/>
              <a:gd name="connsiteX149" fmla="*/ 3858930 w 4607226"/>
              <a:gd name="connsiteY149" fmla="*/ 4259051 h 5000300"/>
              <a:gd name="connsiteX150" fmla="*/ 3383122 w 4607226"/>
              <a:gd name="connsiteY150" fmla="*/ 4531278 h 5000300"/>
              <a:gd name="connsiteX151" fmla="*/ 3363285 w 4607226"/>
              <a:gd name="connsiteY151" fmla="*/ 4543023 h 5000300"/>
              <a:gd name="connsiteX152" fmla="*/ 3343188 w 4607226"/>
              <a:gd name="connsiteY152" fmla="*/ 4554769 h 5000300"/>
              <a:gd name="connsiteX153" fmla="*/ 3323352 w 4607226"/>
              <a:gd name="connsiteY153" fmla="*/ 4566252 h 5000300"/>
              <a:gd name="connsiteX154" fmla="*/ 3303777 w 4607226"/>
              <a:gd name="connsiteY154" fmla="*/ 4577476 h 5000300"/>
              <a:gd name="connsiteX155" fmla="*/ 3283941 w 4607226"/>
              <a:gd name="connsiteY155" fmla="*/ 4588699 h 5000300"/>
              <a:gd name="connsiteX156" fmla="*/ 3264626 w 4607226"/>
              <a:gd name="connsiteY156" fmla="*/ 4599921 h 5000300"/>
              <a:gd name="connsiteX157" fmla="*/ 3245312 w 4607226"/>
              <a:gd name="connsiteY157" fmla="*/ 4611144 h 5000300"/>
              <a:gd name="connsiteX158" fmla="*/ 3225998 w 4607226"/>
              <a:gd name="connsiteY158" fmla="*/ 4622368 h 5000300"/>
              <a:gd name="connsiteX159" fmla="*/ 3206423 w 4607226"/>
              <a:gd name="connsiteY159" fmla="*/ 4633591 h 5000300"/>
              <a:gd name="connsiteX160" fmla="*/ 3187109 w 4607226"/>
              <a:gd name="connsiteY160" fmla="*/ 4645075 h 5000300"/>
              <a:gd name="connsiteX161" fmla="*/ 3167794 w 4607226"/>
              <a:gd name="connsiteY161" fmla="*/ 4656298 h 5000300"/>
              <a:gd name="connsiteX162" fmla="*/ 3148219 w 4607226"/>
              <a:gd name="connsiteY162" fmla="*/ 4667522 h 5000300"/>
              <a:gd name="connsiteX163" fmla="*/ 3128905 w 4607226"/>
              <a:gd name="connsiteY163" fmla="*/ 4679006 h 5000300"/>
              <a:gd name="connsiteX164" fmla="*/ 3109329 w 4607226"/>
              <a:gd name="connsiteY164" fmla="*/ 4690489 h 5000300"/>
              <a:gd name="connsiteX165" fmla="*/ 3089754 w 4607226"/>
              <a:gd name="connsiteY165" fmla="*/ 4702235 h 5000300"/>
              <a:gd name="connsiteX166" fmla="*/ 3070179 w 4607226"/>
              <a:gd name="connsiteY166" fmla="*/ 4713980 h 5000300"/>
              <a:gd name="connsiteX167" fmla="*/ 3050082 w 4607226"/>
              <a:gd name="connsiteY167" fmla="*/ 4726247 h 5000300"/>
              <a:gd name="connsiteX168" fmla="*/ 3030507 w 4607226"/>
              <a:gd name="connsiteY168" fmla="*/ 4737993 h 5000300"/>
              <a:gd name="connsiteX169" fmla="*/ 3010932 w 4607226"/>
              <a:gd name="connsiteY169" fmla="*/ 4749737 h 5000300"/>
              <a:gd name="connsiteX170" fmla="*/ 2991618 w 4607226"/>
              <a:gd name="connsiteY170" fmla="*/ 4761222 h 5000300"/>
              <a:gd name="connsiteX171" fmla="*/ 2972564 w 4607226"/>
              <a:gd name="connsiteY171" fmla="*/ 4772706 h 5000300"/>
              <a:gd name="connsiteX172" fmla="*/ 2953511 w 4607226"/>
              <a:gd name="connsiteY172" fmla="*/ 4783929 h 5000300"/>
              <a:gd name="connsiteX173" fmla="*/ 2934457 w 4607226"/>
              <a:gd name="connsiteY173" fmla="*/ 4795414 h 5000300"/>
              <a:gd name="connsiteX174" fmla="*/ 2914882 w 4607226"/>
              <a:gd name="connsiteY174" fmla="*/ 4806637 h 5000300"/>
              <a:gd name="connsiteX175" fmla="*/ 2895829 w 4607226"/>
              <a:gd name="connsiteY175" fmla="*/ 4817598 h 5000300"/>
              <a:gd name="connsiteX176" fmla="*/ 2876515 w 4607226"/>
              <a:gd name="connsiteY176" fmla="*/ 4828300 h 5000300"/>
              <a:gd name="connsiteX177" fmla="*/ 2856940 w 4607226"/>
              <a:gd name="connsiteY177" fmla="*/ 4839784 h 5000300"/>
              <a:gd name="connsiteX178" fmla="*/ 2836842 w 4607226"/>
              <a:gd name="connsiteY178" fmla="*/ 4850224 h 5000300"/>
              <a:gd name="connsiteX179" fmla="*/ 2816746 w 4607226"/>
              <a:gd name="connsiteY179" fmla="*/ 4861186 h 5000300"/>
              <a:gd name="connsiteX180" fmla="*/ 2796126 w 4607226"/>
              <a:gd name="connsiteY180" fmla="*/ 4872147 h 5000300"/>
              <a:gd name="connsiteX181" fmla="*/ 2775246 w 4607226"/>
              <a:gd name="connsiteY181" fmla="*/ 4883110 h 5000300"/>
              <a:gd name="connsiteX182" fmla="*/ 2753843 w 4607226"/>
              <a:gd name="connsiteY182" fmla="*/ 4894073 h 5000300"/>
              <a:gd name="connsiteX183" fmla="*/ 2726961 w 4607226"/>
              <a:gd name="connsiteY183" fmla="*/ 4907123 h 5000300"/>
              <a:gd name="connsiteX184" fmla="*/ 2699816 w 4607226"/>
              <a:gd name="connsiteY184" fmla="*/ 4919390 h 5000300"/>
              <a:gd name="connsiteX185" fmla="*/ 2672411 w 4607226"/>
              <a:gd name="connsiteY185" fmla="*/ 4930613 h 5000300"/>
              <a:gd name="connsiteX186" fmla="*/ 2644744 w 4607226"/>
              <a:gd name="connsiteY186" fmla="*/ 4940792 h 5000300"/>
              <a:gd name="connsiteX187" fmla="*/ 2616556 w 4607226"/>
              <a:gd name="connsiteY187" fmla="*/ 4950711 h 5000300"/>
              <a:gd name="connsiteX188" fmla="*/ 2588890 w 4607226"/>
              <a:gd name="connsiteY188" fmla="*/ 4959323 h 5000300"/>
              <a:gd name="connsiteX189" fmla="*/ 2560441 w 4607226"/>
              <a:gd name="connsiteY189" fmla="*/ 4967153 h 5000300"/>
              <a:gd name="connsiteX190" fmla="*/ 2531992 w 4607226"/>
              <a:gd name="connsiteY190" fmla="*/ 4974461 h 5000300"/>
              <a:gd name="connsiteX191" fmla="*/ 2503542 w 4607226"/>
              <a:gd name="connsiteY191" fmla="*/ 4980725 h 5000300"/>
              <a:gd name="connsiteX192" fmla="*/ 2474570 w 4607226"/>
              <a:gd name="connsiteY192" fmla="*/ 4985946 h 5000300"/>
              <a:gd name="connsiteX193" fmla="*/ 2445860 w 4607226"/>
              <a:gd name="connsiteY193" fmla="*/ 4990383 h 5000300"/>
              <a:gd name="connsiteX194" fmla="*/ 2417150 w 4607226"/>
              <a:gd name="connsiteY194" fmla="*/ 4994037 h 5000300"/>
              <a:gd name="connsiteX195" fmla="*/ 2388178 w 4607226"/>
              <a:gd name="connsiteY195" fmla="*/ 4996908 h 5000300"/>
              <a:gd name="connsiteX196" fmla="*/ 2358946 w 4607226"/>
              <a:gd name="connsiteY196" fmla="*/ 4998735 h 5000300"/>
              <a:gd name="connsiteX197" fmla="*/ 2329975 w 4607226"/>
              <a:gd name="connsiteY197" fmla="*/ 5000039 h 5000300"/>
              <a:gd name="connsiteX198" fmla="*/ 2300742 w 4607226"/>
              <a:gd name="connsiteY198" fmla="*/ 5000300 h 5000300"/>
              <a:gd name="connsiteX199" fmla="*/ 2271772 w 4607226"/>
              <a:gd name="connsiteY199" fmla="*/ 4999779 h 5000300"/>
              <a:gd name="connsiteX200" fmla="*/ 2242539 w 4607226"/>
              <a:gd name="connsiteY200" fmla="*/ 4998474 h 5000300"/>
              <a:gd name="connsiteX201" fmla="*/ 2213567 w 4607226"/>
              <a:gd name="connsiteY201" fmla="*/ 4996125 h 5000300"/>
              <a:gd name="connsiteX202" fmla="*/ 2184857 w 4607226"/>
              <a:gd name="connsiteY202" fmla="*/ 4992993 h 5000300"/>
              <a:gd name="connsiteX203" fmla="*/ 2155624 w 4607226"/>
              <a:gd name="connsiteY203" fmla="*/ 4989077 h 5000300"/>
              <a:gd name="connsiteX204" fmla="*/ 2126914 w 4607226"/>
              <a:gd name="connsiteY204" fmla="*/ 4984380 h 5000300"/>
              <a:gd name="connsiteX205" fmla="*/ 2098465 w 4607226"/>
              <a:gd name="connsiteY205" fmla="*/ 4978637 h 5000300"/>
              <a:gd name="connsiteX206" fmla="*/ 2069755 w 4607226"/>
              <a:gd name="connsiteY206" fmla="*/ 4972374 h 5000300"/>
              <a:gd name="connsiteX207" fmla="*/ 2041306 w 4607226"/>
              <a:gd name="connsiteY207" fmla="*/ 4965326 h 5000300"/>
              <a:gd name="connsiteX208" fmla="*/ 2013117 w 4607226"/>
              <a:gd name="connsiteY208" fmla="*/ 4957235 h 5000300"/>
              <a:gd name="connsiteX209" fmla="*/ 1984929 w 4607226"/>
              <a:gd name="connsiteY209" fmla="*/ 4948100 h 5000300"/>
              <a:gd name="connsiteX210" fmla="*/ 1957001 w 4607226"/>
              <a:gd name="connsiteY210" fmla="*/ 4938443 h 5000300"/>
              <a:gd name="connsiteX211" fmla="*/ 1929596 w 4607226"/>
              <a:gd name="connsiteY211" fmla="*/ 4927741 h 5000300"/>
              <a:gd name="connsiteX212" fmla="*/ 1902191 w 4607226"/>
              <a:gd name="connsiteY212" fmla="*/ 4916518 h 5000300"/>
              <a:gd name="connsiteX213" fmla="*/ 1874786 w 4607226"/>
              <a:gd name="connsiteY213" fmla="*/ 4904252 h 5000300"/>
              <a:gd name="connsiteX214" fmla="*/ 1848163 w 4607226"/>
              <a:gd name="connsiteY214" fmla="*/ 4891201 h 5000300"/>
              <a:gd name="connsiteX215" fmla="*/ 1820236 w 4607226"/>
              <a:gd name="connsiteY215" fmla="*/ 4876846 h 5000300"/>
              <a:gd name="connsiteX216" fmla="*/ 1787610 w 4607226"/>
              <a:gd name="connsiteY216" fmla="*/ 4859359 h 5000300"/>
              <a:gd name="connsiteX217" fmla="*/ 1751070 w 4607226"/>
              <a:gd name="connsiteY217" fmla="*/ 4839261 h 5000300"/>
              <a:gd name="connsiteX218" fmla="*/ 1711659 w 4607226"/>
              <a:gd name="connsiteY218" fmla="*/ 4817598 h 5000300"/>
              <a:gd name="connsiteX219" fmla="*/ 1669637 w 4607226"/>
              <a:gd name="connsiteY219" fmla="*/ 4793325 h 5000300"/>
              <a:gd name="connsiteX220" fmla="*/ 1625527 w 4607226"/>
              <a:gd name="connsiteY220" fmla="*/ 4768530 h 5000300"/>
              <a:gd name="connsiteX221" fmla="*/ 1580375 w 4607226"/>
              <a:gd name="connsiteY221" fmla="*/ 4742169 h 5000300"/>
              <a:gd name="connsiteX222" fmla="*/ 1534177 w 4607226"/>
              <a:gd name="connsiteY222" fmla="*/ 4715285 h 5000300"/>
              <a:gd name="connsiteX223" fmla="*/ 1488240 w 4607226"/>
              <a:gd name="connsiteY223" fmla="*/ 4688141 h 5000300"/>
              <a:gd name="connsiteX224" fmla="*/ 1442564 w 4607226"/>
              <a:gd name="connsiteY224" fmla="*/ 4661257 h 5000300"/>
              <a:gd name="connsiteX225" fmla="*/ 1398194 w 4607226"/>
              <a:gd name="connsiteY225" fmla="*/ 4634896 h 5000300"/>
              <a:gd name="connsiteX226" fmla="*/ 1355389 w 4607226"/>
              <a:gd name="connsiteY226" fmla="*/ 4609579 h 5000300"/>
              <a:gd name="connsiteX227" fmla="*/ 1314934 w 4607226"/>
              <a:gd name="connsiteY227" fmla="*/ 4585566 h 5000300"/>
              <a:gd name="connsiteX228" fmla="*/ 1277871 w 4607226"/>
              <a:gd name="connsiteY228" fmla="*/ 4563120 h 5000300"/>
              <a:gd name="connsiteX229" fmla="*/ 1243941 w 4607226"/>
              <a:gd name="connsiteY229" fmla="*/ 4543023 h 5000300"/>
              <a:gd name="connsiteX230" fmla="*/ 1214448 w 4607226"/>
              <a:gd name="connsiteY230" fmla="*/ 4525275 h 5000300"/>
              <a:gd name="connsiteX231" fmla="*/ 737856 w 4607226"/>
              <a:gd name="connsiteY231" fmla="*/ 4254092 h 5000300"/>
              <a:gd name="connsiteX232" fmla="*/ 726372 w 4607226"/>
              <a:gd name="connsiteY232" fmla="*/ 4248089 h 5000300"/>
              <a:gd name="connsiteX233" fmla="*/ 716453 w 4607226"/>
              <a:gd name="connsiteY233" fmla="*/ 4242869 h 5000300"/>
              <a:gd name="connsiteX234" fmla="*/ 706797 w 4607226"/>
              <a:gd name="connsiteY234" fmla="*/ 4237388 h 5000300"/>
              <a:gd name="connsiteX235" fmla="*/ 697401 w 4607226"/>
              <a:gd name="connsiteY235" fmla="*/ 4232168 h 5000300"/>
              <a:gd name="connsiteX236" fmla="*/ 687744 w 4607226"/>
              <a:gd name="connsiteY236" fmla="*/ 4226687 h 5000300"/>
              <a:gd name="connsiteX237" fmla="*/ 678087 w 4607226"/>
              <a:gd name="connsiteY237" fmla="*/ 4221206 h 5000300"/>
              <a:gd name="connsiteX238" fmla="*/ 667646 w 4607226"/>
              <a:gd name="connsiteY238" fmla="*/ 4215464 h 5000300"/>
              <a:gd name="connsiteX239" fmla="*/ 656423 w 4607226"/>
              <a:gd name="connsiteY239" fmla="*/ 4209199 h 5000300"/>
              <a:gd name="connsiteX240" fmla="*/ 422303 w 4607226"/>
              <a:gd name="connsiteY240" fmla="*/ 4065648 h 5000300"/>
              <a:gd name="connsiteX241" fmla="*/ 411602 w 4607226"/>
              <a:gd name="connsiteY241" fmla="*/ 4058340 h 5000300"/>
              <a:gd name="connsiteX242" fmla="*/ 402207 w 4607226"/>
              <a:gd name="connsiteY242" fmla="*/ 4051293 h 5000300"/>
              <a:gd name="connsiteX243" fmla="*/ 393854 w 4607226"/>
              <a:gd name="connsiteY243" fmla="*/ 4044507 h 5000300"/>
              <a:gd name="connsiteX244" fmla="*/ 386024 w 4607226"/>
              <a:gd name="connsiteY244" fmla="*/ 4038243 h 5000300"/>
              <a:gd name="connsiteX245" fmla="*/ 372451 w 4607226"/>
              <a:gd name="connsiteY245" fmla="*/ 4027020 h 5000300"/>
              <a:gd name="connsiteX246" fmla="*/ 361228 w 4607226"/>
              <a:gd name="connsiteY246" fmla="*/ 4016580 h 5000300"/>
              <a:gd name="connsiteX247" fmla="*/ 350788 w 4607226"/>
              <a:gd name="connsiteY247" fmla="*/ 4006922 h 5000300"/>
              <a:gd name="connsiteX248" fmla="*/ 341132 w 4607226"/>
              <a:gd name="connsiteY248" fmla="*/ 3997526 h 5000300"/>
              <a:gd name="connsiteX249" fmla="*/ 336172 w 4607226"/>
              <a:gd name="connsiteY249" fmla="*/ 3993089 h 5000300"/>
              <a:gd name="connsiteX250" fmla="*/ 330953 w 4607226"/>
              <a:gd name="connsiteY250" fmla="*/ 3988391 h 5000300"/>
              <a:gd name="connsiteX251" fmla="*/ 325471 w 4607226"/>
              <a:gd name="connsiteY251" fmla="*/ 3983693 h 5000300"/>
              <a:gd name="connsiteX252" fmla="*/ 319729 w 4607226"/>
              <a:gd name="connsiteY252" fmla="*/ 3978994 h 5000300"/>
              <a:gd name="connsiteX253" fmla="*/ 311377 w 4607226"/>
              <a:gd name="connsiteY253" fmla="*/ 3972731 h 5000300"/>
              <a:gd name="connsiteX254" fmla="*/ 303286 w 4607226"/>
              <a:gd name="connsiteY254" fmla="*/ 3965945 h 5000300"/>
              <a:gd name="connsiteX255" fmla="*/ 295194 w 4607226"/>
              <a:gd name="connsiteY255" fmla="*/ 3958375 h 5000300"/>
              <a:gd name="connsiteX256" fmla="*/ 287104 w 4607226"/>
              <a:gd name="connsiteY256" fmla="*/ 3950545 h 5000300"/>
              <a:gd name="connsiteX257" fmla="*/ 278752 w 4607226"/>
              <a:gd name="connsiteY257" fmla="*/ 3942193 h 5000300"/>
              <a:gd name="connsiteX258" fmla="*/ 270399 w 4607226"/>
              <a:gd name="connsiteY258" fmla="*/ 3933580 h 5000300"/>
              <a:gd name="connsiteX259" fmla="*/ 262047 w 4607226"/>
              <a:gd name="connsiteY259" fmla="*/ 3924184 h 5000300"/>
              <a:gd name="connsiteX260" fmla="*/ 253957 w 4607226"/>
              <a:gd name="connsiteY260" fmla="*/ 3915049 h 5000300"/>
              <a:gd name="connsiteX261" fmla="*/ 245605 w 4607226"/>
              <a:gd name="connsiteY261" fmla="*/ 3905130 h 5000300"/>
              <a:gd name="connsiteX262" fmla="*/ 237252 w 4607226"/>
              <a:gd name="connsiteY262" fmla="*/ 3895213 h 5000300"/>
              <a:gd name="connsiteX263" fmla="*/ 229161 w 4607226"/>
              <a:gd name="connsiteY263" fmla="*/ 3885034 h 5000300"/>
              <a:gd name="connsiteX264" fmla="*/ 221070 w 4607226"/>
              <a:gd name="connsiteY264" fmla="*/ 3874332 h 5000300"/>
              <a:gd name="connsiteX265" fmla="*/ 212979 w 4607226"/>
              <a:gd name="connsiteY265" fmla="*/ 3863632 h 5000300"/>
              <a:gd name="connsiteX266" fmla="*/ 204889 w 4607226"/>
              <a:gd name="connsiteY266" fmla="*/ 3852669 h 5000300"/>
              <a:gd name="connsiteX267" fmla="*/ 197058 w 4607226"/>
              <a:gd name="connsiteY267" fmla="*/ 3841706 h 5000300"/>
              <a:gd name="connsiteX268" fmla="*/ 189228 w 4607226"/>
              <a:gd name="connsiteY268" fmla="*/ 3830485 h 5000300"/>
              <a:gd name="connsiteX269" fmla="*/ 173829 w 4607226"/>
              <a:gd name="connsiteY269" fmla="*/ 3807777 h 5000300"/>
              <a:gd name="connsiteX270" fmla="*/ 159474 w 4607226"/>
              <a:gd name="connsiteY270" fmla="*/ 3784808 h 5000300"/>
              <a:gd name="connsiteX271" fmla="*/ 145379 w 4607226"/>
              <a:gd name="connsiteY271" fmla="*/ 3762362 h 5000300"/>
              <a:gd name="connsiteX272" fmla="*/ 132329 w 4607226"/>
              <a:gd name="connsiteY272" fmla="*/ 3739916 h 5000300"/>
              <a:gd name="connsiteX273" fmla="*/ 119801 w 4607226"/>
              <a:gd name="connsiteY273" fmla="*/ 3718253 h 5000300"/>
              <a:gd name="connsiteX274" fmla="*/ 108578 w 4607226"/>
              <a:gd name="connsiteY274" fmla="*/ 3697111 h 5000300"/>
              <a:gd name="connsiteX275" fmla="*/ 98138 w 4607226"/>
              <a:gd name="connsiteY275" fmla="*/ 3677014 h 5000300"/>
              <a:gd name="connsiteX276" fmla="*/ 89003 w 4607226"/>
              <a:gd name="connsiteY276" fmla="*/ 3658222 h 5000300"/>
              <a:gd name="connsiteX277" fmla="*/ 84826 w 4607226"/>
              <a:gd name="connsiteY277" fmla="*/ 3649087 h 5000300"/>
              <a:gd name="connsiteX278" fmla="*/ 80650 w 4607226"/>
              <a:gd name="connsiteY278" fmla="*/ 3638908 h 5000300"/>
              <a:gd name="connsiteX279" fmla="*/ 76213 w 4607226"/>
              <a:gd name="connsiteY279" fmla="*/ 3628989 h 5000300"/>
              <a:gd name="connsiteX280" fmla="*/ 72298 w 4607226"/>
              <a:gd name="connsiteY280" fmla="*/ 3618289 h 5000300"/>
              <a:gd name="connsiteX281" fmla="*/ 67861 w 4607226"/>
              <a:gd name="connsiteY281" fmla="*/ 3607326 h 5000300"/>
              <a:gd name="connsiteX282" fmla="*/ 63685 w 4607226"/>
              <a:gd name="connsiteY282" fmla="*/ 3596103 h 5000300"/>
              <a:gd name="connsiteX283" fmla="*/ 59770 w 4607226"/>
              <a:gd name="connsiteY283" fmla="*/ 3584619 h 5000300"/>
              <a:gd name="connsiteX284" fmla="*/ 55594 w 4607226"/>
              <a:gd name="connsiteY284" fmla="*/ 3573135 h 5000300"/>
              <a:gd name="connsiteX285" fmla="*/ 48286 w 4607226"/>
              <a:gd name="connsiteY285" fmla="*/ 3548600 h 5000300"/>
              <a:gd name="connsiteX286" fmla="*/ 40717 w 4607226"/>
              <a:gd name="connsiteY286" fmla="*/ 3523544 h 5000300"/>
              <a:gd name="connsiteX287" fmla="*/ 37324 w 4607226"/>
              <a:gd name="connsiteY287" fmla="*/ 3510494 h 5000300"/>
              <a:gd name="connsiteX288" fmla="*/ 33670 w 4607226"/>
              <a:gd name="connsiteY288" fmla="*/ 3497704 h 5000300"/>
              <a:gd name="connsiteX289" fmla="*/ 30277 w 4607226"/>
              <a:gd name="connsiteY289" fmla="*/ 3484394 h 5000300"/>
              <a:gd name="connsiteX290" fmla="*/ 27145 w 4607226"/>
              <a:gd name="connsiteY290" fmla="*/ 3471082 h 5000300"/>
              <a:gd name="connsiteX291" fmla="*/ 24274 w 4607226"/>
              <a:gd name="connsiteY291" fmla="*/ 3457771 h 5000300"/>
              <a:gd name="connsiteX292" fmla="*/ 21142 w 4607226"/>
              <a:gd name="connsiteY292" fmla="*/ 3443938 h 5000300"/>
              <a:gd name="connsiteX293" fmla="*/ 18793 w 4607226"/>
              <a:gd name="connsiteY293" fmla="*/ 3430105 h 5000300"/>
              <a:gd name="connsiteX294" fmla="*/ 15921 w 4607226"/>
              <a:gd name="connsiteY294" fmla="*/ 3416533 h 5000300"/>
              <a:gd name="connsiteX295" fmla="*/ 13833 w 4607226"/>
              <a:gd name="connsiteY295" fmla="*/ 3402700 h 5000300"/>
              <a:gd name="connsiteX296" fmla="*/ 11224 w 4607226"/>
              <a:gd name="connsiteY296" fmla="*/ 3388867 h 5000300"/>
              <a:gd name="connsiteX297" fmla="*/ 9396 w 4607226"/>
              <a:gd name="connsiteY297" fmla="*/ 3374772 h 5000300"/>
              <a:gd name="connsiteX298" fmla="*/ 7570 w 4607226"/>
              <a:gd name="connsiteY298" fmla="*/ 3361200 h 5000300"/>
              <a:gd name="connsiteX299" fmla="*/ 5742 w 4607226"/>
              <a:gd name="connsiteY299" fmla="*/ 3347367 h 5000300"/>
              <a:gd name="connsiteX300" fmla="*/ 4438 w 4607226"/>
              <a:gd name="connsiteY300" fmla="*/ 3333273 h 5000300"/>
              <a:gd name="connsiteX301" fmla="*/ 3133 w 4607226"/>
              <a:gd name="connsiteY301" fmla="*/ 3319701 h 5000300"/>
              <a:gd name="connsiteX302" fmla="*/ 1828 w 4607226"/>
              <a:gd name="connsiteY302" fmla="*/ 3305867 h 5000300"/>
              <a:gd name="connsiteX303" fmla="*/ 1305 w 4607226"/>
              <a:gd name="connsiteY303" fmla="*/ 3292034 h 5000300"/>
              <a:gd name="connsiteX304" fmla="*/ 523 w 4607226"/>
              <a:gd name="connsiteY304" fmla="*/ 3278724 h 5000300"/>
              <a:gd name="connsiteX305" fmla="*/ 0 w 4607226"/>
              <a:gd name="connsiteY305" fmla="*/ 3265152 h 5000300"/>
              <a:gd name="connsiteX306" fmla="*/ 0 w 4607226"/>
              <a:gd name="connsiteY306" fmla="*/ 3251840 h 5000300"/>
              <a:gd name="connsiteX307" fmla="*/ 0 w 4607226"/>
              <a:gd name="connsiteY307" fmla="*/ 1748461 h 5000300"/>
              <a:gd name="connsiteX308" fmla="*/ 0 w 4607226"/>
              <a:gd name="connsiteY308" fmla="*/ 1735151 h 5000300"/>
              <a:gd name="connsiteX309" fmla="*/ 523 w 4607226"/>
              <a:gd name="connsiteY309" fmla="*/ 1721318 h 5000300"/>
              <a:gd name="connsiteX310" fmla="*/ 1305 w 4607226"/>
              <a:gd name="connsiteY310" fmla="*/ 1707483 h 5000300"/>
              <a:gd name="connsiteX311" fmla="*/ 1828 w 4607226"/>
              <a:gd name="connsiteY311" fmla="*/ 1693911 h 5000300"/>
              <a:gd name="connsiteX312" fmla="*/ 3133 w 4607226"/>
              <a:gd name="connsiteY312" fmla="*/ 1679817 h 5000300"/>
              <a:gd name="connsiteX313" fmla="*/ 4438 w 4607226"/>
              <a:gd name="connsiteY313" fmla="*/ 1665984 h 5000300"/>
              <a:gd name="connsiteX314" fmla="*/ 6003 w 4607226"/>
              <a:gd name="connsiteY314" fmla="*/ 1651890 h 5000300"/>
              <a:gd name="connsiteX315" fmla="*/ 7570 w 4607226"/>
              <a:gd name="connsiteY315" fmla="*/ 1637796 h 5000300"/>
              <a:gd name="connsiteX316" fmla="*/ 9658 w 4607226"/>
              <a:gd name="connsiteY316" fmla="*/ 1623440 h 5000300"/>
              <a:gd name="connsiteX317" fmla="*/ 11485 w 4607226"/>
              <a:gd name="connsiteY317" fmla="*/ 1609346 h 5000300"/>
              <a:gd name="connsiteX318" fmla="*/ 14095 w 4607226"/>
              <a:gd name="connsiteY318" fmla="*/ 1595513 h 5000300"/>
              <a:gd name="connsiteX319" fmla="*/ 16705 w 4607226"/>
              <a:gd name="connsiteY319" fmla="*/ 1581419 h 5000300"/>
              <a:gd name="connsiteX320" fmla="*/ 19054 w 4607226"/>
              <a:gd name="connsiteY320" fmla="*/ 1567586 h 5000300"/>
              <a:gd name="connsiteX321" fmla="*/ 21925 w 4607226"/>
              <a:gd name="connsiteY321" fmla="*/ 1553492 h 5000300"/>
              <a:gd name="connsiteX322" fmla="*/ 25057 w 4607226"/>
              <a:gd name="connsiteY322" fmla="*/ 1539659 h 5000300"/>
              <a:gd name="connsiteX323" fmla="*/ 28189 w 4607226"/>
              <a:gd name="connsiteY323" fmla="*/ 1526087 h 5000300"/>
              <a:gd name="connsiteX324" fmla="*/ 31321 w 4607226"/>
              <a:gd name="connsiteY324" fmla="*/ 1512515 h 5000300"/>
              <a:gd name="connsiteX325" fmla="*/ 34714 w 4607226"/>
              <a:gd name="connsiteY325" fmla="*/ 1499203 h 5000300"/>
              <a:gd name="connsiteX326" fmla="*/ 38107 w 4607226"/>
              <a:gd name="connsiteY326" fmla="*/ 1485631 h 5000300"/>
              <a:gd name="connsiteX327" fmla="*/ 42022 w 4607226"/>
              <a:gd name="connsiteY327" fmla="*/ 1472580 h 5000300"/>
              <a:gd name="connsiteX328" fmla="*/ 45676 w 4607226"/>
              <a:gd name="connsiteY328" fmla="*/ 1459791 h 5000300"/>
              <a:gd name="connsiteX329" fmla="*/ 49331 w 4607226"/>
              <a:gd name="connsiteY329" fmla="*/ 1447263 h 5000300"/>
              <a:gd name="connsiteX330" fmla="*/ 53245 w 4607226"/>
              <a:gd name="connsiteY330" fmla="*/ 1434735 h 5000300"/>
              <a:gd name="connsiteX331" fmla="*/ 57160 w 4607226"/>
              <a:gd name="connsiteY331" fmla="*/ 1422468 h 5000300"/>
              <a:gd name="connsiteX332" fmla="*/ 61336 w 4607226"/>
              <a:gd name="connsiteY332" fmla="*/ 1410723 h 5000300"/>
              <a:gd name="connsiteX333" fmla="*/ 65773 w 4607226"/>
              <a:gd name="connsiteY333" fmla="*/ 1399239 h 5000300"/>
              <a:gd name="connsiteX334" fmla="*/ 69689 w 4607226"/>
              <a:gd name="connsiteY334" fmla="*/ 1388016 h 5000300"/>
              <a:gd name="connsiteX335" fmla="*/ 74125 w 4607226"/>
              <a:gd name="connsiteY335" fmla="*/ 1376532 h 5000300"/>
              <a:gd name="connsiteX336" fmla="*/ 78562 w 4607226"/>
              <a:gd name="connsiteY336" fmla="*/ 1366353 h 5000300"/>
              <a:gd name="connsiteX337" fmla="*/ 82999 w 4607226"/>
              <a:gd name="connsiteY337" fmla="*/ 1355912 h 5000300"/>
              <a:gd name="connsiteX338" fmla="*/ 87176 w 4607226"/>
              <a:gd name="connsiteY338" fmla="*/ 1345995 h 5000300"/>
              <a:gd name="connsiteX339" fmla="*/ 91613 w 4607226"/>
              <a:gd name="connsiteY339" fmla="*/ 1336598 h 5000300"/>
              <a:gd name="connsiteX340" fmla="*/ 102314 w 4607226"/>
              <a:gd name="connsiteY340" fmla="*/ 1315457 h 5000300"/>
              <a:gd name="connsiteX341" fmla="*/ 112492 w 4607226"/>
              <a:gd name="connsiteY341" fmla="*/ 1294055 h 5000300"/>
              <a:gd name="connsiteX342" fmla="*/ 123194 w 4607226"/>
              <a:gd name="connsiteY342" fmla="*/ 1273435 h 5000300"/>
              <a:gd name="connsiteX343" fmla="*/ 134418 w 4607226"/>
              <a:gd name="connsiteY343" fmla="*/ 1252816 h 5000300"/>
              <a:gd name="connsiteX344" fmla="*/ 140160 w 4607226"/>
              <a:gd name="connsiteY344" fmla="*/ 1242898 h 5000300"/>
              <a:gd name="connsiteX345" fmla="*/ 145639 w 4607226"/>
              <a:gd name="connsiteY345" fmla="*/ 1232979 h 5000300"/>
              <a:gd name="connsiteX346" fmla="*/ 151643 w 4607226"/>
              <a:gd name="connsiteY346" fmla="*/ 1223323 h 5000300"/>
              <a:gd name="connsiteX347" fmla="*/ 157646 w 4607226"/>
              <a:gd name="connsiteY347" fmla="*/ 1213404 h 5000300"/>
              <a:gd name="connsiteX348" fmla="*/ 163911 w 4607226"/>
              <a:gd name="connsiteY348" fmla="*/ 1203748 h 5000300"/>
              <a:gd name="connsiteX349" fmla="*/ 170174 w 4607226"/>
              <a:gd name="connsiteY349" fmla="*/ 1194351 h 5000300"/>
              <a:gd name="connsiteX350" fmla="*/ 176699 w 4607226"/>
              <a:gd name="connsiteY350" fmla="*/ 1184955 h 5000300"/>
              <a:gd name="connsiteX351" fmla="*/ 183224 w 4607226"/>
              <a:gd name="connsiteY351" fmla="*/ 1176341 h 5000300"/>
              <a:gd name="connsiteX352" fmla="*/ 190272 w 4607226"/>
              <a:gd name="connsiteY352" fmla="*/ 1166946 h 5000300"/>
              <a:gd name="connsiteX353" fmla="*/ 196796 w 4607226"/>
              <a:gd name="connsiteY353" fmla="*/ 1157811 h 5000300"/>
              <a:gd name="connsiteX354" fmla="*/ 203321 w 4607226"/>
              <a:gd name="connsiteY354" fmla="*/ 1148415 h 5000300"/>
              <a:gd name="connsiteX355" fmla="*/ 210107 w 4607226"/>
              <a:gd name="connsiteY355" fmla="*/ 1139541 h 5000300"/>
              <a:gd name="connsiteX356" fmla="*/ 216633 w 4607226"/>
              <a:gd name="connsiteY356" fmla="*/ 1130405 h 5000300"/>
              <a:gd name="connsiteX357" fmla="*/ 223680 w 4607226"/>
              <a:gd name="connsiteY357" fmla="*/ 1121531 h 5000300"/>
              <a:gd name="connsiteX358" fmla="*/ 230727 w 4607226"/>
              <a:gd name="connsiteY358" fmla="*/ 1113180 h 5000300"/>
              <a:gd name="connsiteX359" fmla="*/ 238296 w 4607226"/>
              <a:gd name="connsiteY359" fmla="*/ 1105089 h 5000300"/>
              <a:gd name="connsiteX360" fmla="*/ 256566 w 4607226"/>
              <a:gd name="connsiteY360" fmla="*/ 1085252 h 5000300"/>
              <a:gd name="connsiteX361" fmla="*/ 268050 w 4607226"/>
              <a:gd name="connsiteY361" fmla="*/ 1072202 h 5000300"/>
              <a:gd name="connsiteX362" fmla="*/ 275097 w 4607226"/>
              <a:gd name="connsiteY362" fmla="*/ 1063067 h 5000300"/>
              <a:gd name="connsiteX363" fmla="*/ 280578 w 4607226"/>
              <a:gd name="connsiteY363" fmla="*/ 1057063 h 5000300"/>
              <a:gd name="connsiteX364" fmla="*/ 283450 w 4607226"/>
              <a:gd name="connsiteY364" fmla="*/ 1053932 h 5000300"/>
              <a:gd name="connsiteX365" fmla="*/ 286582 w 4607226"/>
              <a:gd name="connsiteY365" fmla="*/ 1051060 h 5000300"/>
              <a:gd name="connsiteX366" fmla="*/ 289976 w 4607226"/>
              <a:gd name="connsiteY366" fmla="*/ 1047146 h 5000300"/>
              <a:gd name="connsiteX367" fmla="*/ 294673 w 4607226"/>
              <a:gd name="connsiteY367" fmla="*/ 1043230 h 5000300"/>
              <a:gd name="connsiteX368" fmla="*/ 307985 w 4607226"/>
              <a:gd name="connsiteY368" fmla="*/ 1031746 h 5000300"/>
              <a:gd name="connsiteX369" fmla="*/ 328342 w 4607226"/>
              <a:gd name="connsiteY369" fmla="*/ 1014520 h 5000300"/>
              <a:gd name="connsiteX370" fmla="*/ 333040 w 4607226"/>
              <a:gd name="connsiteY370" fmla="*/ 1010083 h 5000300"/>
              <a:gd name="connsiteX371" fmla="*/ 337477 w 4607226"/>
              <a:gd name="connsiteY371" fmla="*/ 1006429 h 5000300"/>
              <a:gd name="connsiteX372" fmla="*/ 341132 w 4607226"/>
              <a:gd name="connsiteY372" fmla="*/ 1002514 h 5000300"/>
              <a:gd name="connsiteX373" fmla="*/ 344525 w 4607226"/>
              <a:gd name="connsiteY373" fmla="*/ 998859 h 5000300"/>
              <a:gd name="connsiteX374" fmla="*/ 351833 w 4607226"/>
              <a:gd name="connsiteY374" fmla="*/ 991290 h 5000300"/>
              <a:gd name="connsiteX375" fmla="*/ 360184 w 4607226"/>
              <a:gd name="connsiteY375" fmla="*/ 983200 h 5000300"/>
              <a:gd name="connsiteX376" fmla="*/ 468240 w 4607226"/>
              <a:gd name="connsiteY376" fmla="*/ 902028 h 5000300"/>
              <a:gd name="connsiteX377" fmla="*/ 492513 w 4607226"/>
              <a:gd name="connsiteY377" fmla="*/ 886107 h 5000300"/>
              <a:gd name="connsiteX378" fmla="*/ 518092 w 4607226"/>
              <a:gd name="connsiteY378" fmla="*/ 870446 h 5000300"/>
              <a:gd name="connsiteX379" fmla="*/ 544453 w 4607226"/>
              <a:gd name="connsiteY379" fmla="*/ 854525 h 5000300"/>
              <a:gd name="connsiteX380" fmla="*/ 571336 w 4607226"/>
              <a:gd name="connsiteY380" fmla="*/ 838604 h 5000300"/>
              <a:gd name="connsiteX381" fmla="*/ 599263 w 4607226"/>
              <a:gd name="connsiteY381" fmla="*/ 822943 h 5000300"/>
              <a:gd name="connsiteX382" fmla="*/ 626929 w 4607226"/>
              <a:gd name="connsiteY382" fmla="*/ 807283 h 5000300"/>
              <a:gd name="connsiteX383" fmla="*/ 655380 w 4607226"/>
              <a:gd name="connsiteY383" fmla="*/ 791623 h 5000300"/>
              <a:gd name="connsiteX384" fmla="*/ 683829 w 4607226"/>
              <a:gd name="connsiteY384" fmla="*/ 775964 h 5000300"/>
              <a:gd name="connsiteX385" fmla="*/ 712800 w 4607226"/>
              <a:gd name="connsiteY385" fmla="*/ 760303 h 5000300"/>
              <a:gd name="connsiteX386" fmla="*/ 741249 w 4607226"/>
              <a:gd name="connsiteY386" fmla="*/ 744643 h 5000300"/>
              <a:gd name="connsiteX387" fmla="*/ 769698 w 4607226"/>
              <a:gd name="connsiteY387" fmla="*/ 729505 h 5000300"/>
              <a:gd name="connsiteX388" fmla="*/ 797887 w 4607226"/>
              <a:gd name="connsiteY388" fmla="*/ 714105 h 5000300"/>
              <a:gd name="connsiteX389" fmla="*/ 825292 w 4607226"/>
              <a:gd name="connsiteY389" fmla="*/ 698707 h 5000300"/>
              <a:gd name="connsiteX390" fmla="*/ 852176 w 4607226"/>
              <a:gd name="connsiteY390" fmla="*/ 683567 h 5000300"/>
              <a:gd name="connsiteX391" fmla="*/ 878798 w 4607226"/>
              <a:gd name="connsiteY391" fmla="*/ 668169 h 5000300"/>
              <a:gd name="connsiteX392" fmla="*/ 904116 w 4607226"/>
              <a:gd name="connsiteY392" fmla="*/ 653292 h 5000300"/>
              <a:gd name="connsiteX393" fmla="*/ 924474 w 4607226"/>
              <a:gd name="connsiteY393" fmla="*/ 641024 h 5000300"/>
              <a:gd name="connsiteX394" fmla="*/ 944570 w 4607226"/>
              <a:gd name="connsiteY394" fmla="*/ 629801 h 5000300"/>
              <a:gd name="connsiteX395" fmla="*/ 964407 w 4607226"/>
              <a:gd name="connsiteY395" fmla="*/ 618578 h 5000300"/>
              <a:gd name="connsiteX396" fmla="*/ 984504 w 4607226"/>
              <a:gd name="connsiteY396" fmla="*/ 607094 h 5000300"/>
              <a:gd name="connsiteX397" fmla="*/ 1004079 w 4607226"/>
              <a:gd name="connsiteY397" fmla="*/ 596393 h 5000300"/>
              <a:gd name="connsiteX398" fmla="*/ 1024176 w 4607226"/>
              <a:gd name="connsiteY398" fmla="*/ 584908 h 5000300"/>
              <a:gd name="connsiteX399" fmla="*/ 1044534 w 4607226"/>
              <a:gd name="connsiteY399" fmla="*/ 573686 h 5000300"/>
              <a:gd name="connsiteX400" fmla="*/ 1064893 w 4607226"/>
              <a:gd name="connsiteY400" fmla="*/ 561680 h 5000300"/>
              <a:gd name="connsiteX401" fmla="*/ 1101172 w 4607226"/>
              <a:gd name="connsiteY401" fmla="*/ 539755 h 5000300"/>
              <a:gd name="connsiteX402" fmla="*/ 1143455 w 4607226"/>
              <a:gd name="connsiteY402" fmla="*/ 514437 h 5000300"/>
              <a:gd name="connsiteX403" fmla="*/ 1190696 w 4607226"/>
              <a:gd name="connsiteY403" fmla="*/ 486511 h 5000300"/>
              <a:gd name="connsiteX404" fmla="*/ 1241332 w 4607226"/>
              <a:gd name="connsiteY404" fmla="*/ 456234 h 5000300"/>
              <a:gd name="connsiteX405" fmla="*/ 1295358 w 4607226"/>
              <a:gd name="connsiteY405" fmla="*/ 424392 h 5000300"/>
              <a:gd name="connsiteX406" fmla="*/ 1351736 w 4607226"/>
              <a:gd name="connsiteY406" fmla="*/ 391245 h 5000300"/>
              <a:gd name="connsiteX407" fmla="*/ 1409417 w 4607226"/>
              <a:gd name="connsiteY407" fmla="*/ 357314 h 5000300"/>
              <a:gd name="connsiteX408" fmla="*/ 1467620 w 4607226"/>
              <a:gd name="connsiteY408" fmla="*/ 323123 h 5000300"/>
              <a:gd name="connsiteX409" fmla="*/ 1525824 w 4607226"/>
              <a:gd name="connsiteY409" fmla="*/ 289453 h 5000300"/>
              <a:gd name="connsiteX410" fmla="*/ 1582723 w 4607226"/>
              <a:gd name="connsiteY410" fmla="*/ 256567 h 5000300"/>
              <a:gd name="connsiteX411" fmla="*/ 1637534 w 4607226"/>
              <a:gd name="connsiteY411" fmla="*/ 224985 h 5000300"/>
              <a:gd name="connsiteX412" fmla="*/ 1689735 w 4607226"/>
              <a:gd name="connsiteY412" fmla="*/ 195230 h 5000300"/>
              <a:gd name="connsiteX413" fmla="*/ 1738281 w 4607226"/>
              <a:gd name="connsiteY413" fmla="*/ 168086 h 5000300"/>
              <a:gd name="connsiteX414" fmla="*/ 1782390 w 4607226"/>
              <a:gd name="connsiteY414" fmla="*/ 144074 h 5000300"/>
              <a:gd name="connsiteX415" fmla="*/ 1802227 w 4607226"/>
              <a:gd name="connsiteY415" fmla="*/ 133112 h 5000300"/>
              <a:gd name="connsiteX416" fmla="*/ 1820758 w 4607226"/>
              <a:gd name="connsiteY416" fmla="*/ 123194 h 5000300"/>
              <a:gd name="connsiteX417" fmla="*/ 1837983 w 4607226"/>
              <a:gd name="connsiteY417" fmla="*/ 114059 h 5000300"/>
              <a:gd name="connsiteX418" fmla="*/ 1853384 w 4607226"/>
              <a:gd name="connsiteY418" fmla="*/ 106229 h 5000300"/>
              <a:gd name="connsiteX419" fmla="*/ 1880267 w 4607226"/>
              <a:gd name="connsiteY419" fmla="*/ 93178 h 5000300"/>
              <a:gd name="connsiteX420" fmla="*/ 1907411 w 4607226"/>
              <a:gd name="connsiteY420" fmla="*/ 80911 h 5000300"/>
              <a:gd name="connsiteX421" fmla="*/ 1934816 w 4607226"/>
              <a:gd name="connsiteY421" fmla="*/ 69689 h 5000300"/>
              <a:gd name="connsiteX422" fmla="*/ 1962482 w 4607226"/>
              <a:gd name="connsiteY422" fmla="*/ 59510 h 5000300"/>
              <a:gd name="connsiteX423" fmla="*/ 1990671 w 4607226"/>
              <a:gd name="connsiteY423" fmla="*/ 49591 h 5000300"/>
              <a:gd name="connsiteX424" fmla="*/ 2018337 w 4607226"/>
              <a:gd name="connsiteY424" fmla="*/ 40977 h 5000300"/>
              <a:gd name="connsiteX425" fmla="*/ 2046786 w 4607226"/>
              <a:gd name="connsiteY425" fmla="*/ 33147 h 5000300"/>
              <a:gd name="connsiteX426" fmla="*/ 2075235 w 4607226"/>
              <a:gd name="connsiteY426" fmla="*/ 25840 h 5000300"/>
              <a:gd name="connsiteX427" fmla="*/ 2103686 w 4607226"/>
              <a:gd name="connsiteY427" fmla="*/ 19575 h 5000300"/>
              <a:gd name="connsiteX428" fmla="*/ 2132657 w 4607226"/>
              <a:gd name="connsiteY428" fmla="*/ 14356 h 5000300"/>
              <a:gd name="connsiteX429" fmla="*/ 2161367 w 4607226"/>
              <a:gd name="connsiteY429" fmla="*/ 9919 h 5000300"/>
              <a:gd name="connsiteX430" fmla="*/ 2190078 w 4607226"/>
              <a:gd name="connsiteY430" fmla="*/ 6265 h 5000300"/>
              <a:gd name="connsiteX431" fmla="*/ 2219048 w 4607226"/>
              <a:gd name="connsiteY431" fmla="*/ 3393 h 5000300"/>
              <a:gd name="connsiteX432" fmla="*/ 2248281 w 4607226"/>
              <a:gd name="connsiteY432" fmla="*/ 1567 h 5000300"/>
              <a:gd name="connsiteX433" fmla="*/ 2277252 w 4607226"/>
              <a:gd name="connsiteY433" fmla="*/ 261 h 50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607226" h="5000300">
                <a:moveTo>
                  <a:pt x="2306484" y="0"/>
                </a:moveTo>
                <a:lnTo>
                  <a:pt x="2335456" y="523"/>
                </a:lnTo>
                <a:lnTo>
                  <a:pt x="2364688" y="1828"/>
                </a:lnTo>
                <a:lnTo>
                  <a:pt x="2393659" y="4177"/>
                </a:lnTo>
                <a:lnTo>
                  <a:pt x="2422370" y="7309"/>
                </a:lnTo>
                <a:lnTo>
                  <a:pt x="2451602" y="11224"/>
                </a:lnTo>
                <a:lnTo>
                  <a:pt x="2480312" y="15921"/>
                </a:lnTo>
                <a:lnTo>
                  <a:pt x="2508761" y="21663"/>
                </a:lnTo>
                <a:lnTo>
                  <a:pt x="2537473" y="27928"/>
                </a:lnTo>
                <a:lnTo>
                  <a:pt x="2565922" y="34975"/>
                </a:lnTo>
                <a:lnTo>
                  <a:pt x="2594110" y="43066"/>
                </a:lnTo>
                <a:lnTo>
                  <a:pt x="2622298" y="52201"/>
                </a:lnTo>
                <a:lnTo>
                  <a:pt x="2650226" y="61859"/>
                </a:lnTo>
                <a:lnTo>
                  <a:pt x="2677631" y="72559"/>
                </a:lnTo>
                <a:lnTo>
                  <a:pt x="2705036" y="83782"/>
                </a:lnTo>
                <a:lnTo>
                  <a:pt x="2732441" y="96050"/>
                </a:lnTo>
                <a:lnTo>
                  <a:pt x="2759064" y="109100"/>
                </a:lnTo>
                <a:lnTo>
                  <a:pt x="3707810" y="656162"/>
                </a:lnTo>
                <a:lnTo>
                  <a:pt x="3717989" y="662165"/>
                </a:lnTo>
                <a:lnTo>
                  <a:pt x="3728168" y="667908"/>
                </a:lnTo>
                <a:lnTo>
                  <a:pt x="3738348" y="673911"/>
                </a:lnTo>
                <a:lnTo>
                  <a:pt x="3748787" y="679392"/>
                </a:lnTo>
                <a:lnTo>
                  <a:pt x="3758706" y="685134"/>
                </a:lnTo>
                <a:lnTo>
                  <a:pt x="3769146" y="690354"/>
                </a:lnTo>
                <a:lnTo>
                  <a:pt x="3778802" y="696095"/>
                </a:lnTo>
                <a:lnTo>
                  <a:pt x="3788460" y="701316"/>
                </a:lnTo>
                <a:lnTo>
                  <a:pt x="4184923" y="934653"/>
                </a:lnTo>
                <a:lnTo>
                  <a:pt x="4195625" y="941961"/>
                </a:lnTo>
                <a:lnTo>
                  <a:pt x="4205021" y="949008"/>
                </a:lnTo>
                <a:lnTo>
                  <a:pt x="4213373" y="955794"/>
                </a:lnTo>
                <a:lnTo>
                  <a:pt x="4221203" y="962059"/>
                </a:lnTo>
                <a:lnTo>
                  <a:pt x="4234775" y="973282"/>
                </a:lnTo>
                <a:lnTo>
                  <a:pt x="4245998" y="983722"/>
                </a:lnTo>
                <a:lnTo>
                  <a:pt x="4256438" y="993378"/>
                </a:lnTo>
                <a:lnTo>
                  <a:pt x="4266096" y="1002776"/>
                </a:lnTo>
                <a:lnTo>
                  <a:pt x="4271055" y="1007211"/>
                </a:lnTo>
                <a:lnTo>
                  <a:pt x="4276275" y="1011910"/>
                </a:lnTo>
                <a:lnTo>
                  <a:pt x="4281755" y="1016608"/>
                </a:lnTo>
                <a:lnTo>
                  <a:pt x="4287497" y="1021306"/>
                </a:lnTo>
                <a:lnTo>
                  <a:pt x="4296894" y="1027832"/>
                </a:lnTo>
                <a:lnTo>
                  <a:pt x="4303158" y="1032269"/>
                </a:lnTo>
                <a:lnTo>
                  <a:pt x="4306290" y="1034879"/>
                </a:lnTo>
                <a:lnTo>
                  <a:pt x="4309422" y="1037488"/>
                </a:lnTo>
                <a:lnTo>
                  <a:pt x="4313337" y="1040881"/>
                </a:lnTo>
                <a:lnTo>
                  <a:pt x="4318035" y="1046102"/>
                </a:lnTo>
                <a:lnTo>
                  <a:pt x="4334218" y="1064111"/>
                </a:lnTo>
                <a:lnTo>
                  <a:pt x="4350139" y="1082642"/>
                </a:lnTo>
                <a:lnTo>
                  <a:pt x="4365537" y="1100912"/>
                </a:lnTo>
                <a:lnTo>
                  <a:pt x="4380676" y="1119705"/>
                </a:lnTo>
                <a:lnTo>
                  <a:pt x="4395554" y="1138757"/>
                </a:lnTo>
                <a:lnTo>
                  <a:pt x="4409908" y="1158072"/>
                </a:lnTo>
                <a:lnTo>
                  <a:pt x="4423740" y="1177648"/>
                </a:lnTo>
                <a:lnTo>
                  <a:pt x="4437052" y="1197483"/>
                </a:lnTo>
                <a:lnTo>
                  <a:pt x="4450103" y="1217581"/>
                </a:lnTo>
                <a:lnTo>
                  <a:pt x="4462631" y="1237678"/>
                </a:lnTo>
                <a:lnTo>
                  <a:pt x="4474898" y="1258297"/>
                </a:lnTo>
                <a:lnTo>
                  <a:pt x="4486382" y="1278916"/>
                </a:lnTo>
                <a:lnTo>
                  <a:pt x="4497866" y="1300057"/>
                </a:lnTo>
                <a:lnTo>
                  <a:pt x="4508306" y="1321460"/>
                </a:lnTo>
                <a:lnTo>
                  <a:pt x="4518746" y="1342862"/>
                </a:lnTo>
                <a:lnTo>
                  <a:pt x="4528404" y="1364525"/>
                </a:lnTo>
                <a:lnTo>
                  <a:pt x="4537539" y="1386711"/>
                </a:lnTo>
                <a:lnTo>
                  <a:pt x="4546152" y="1408896"/>
                </a:lnTo>
                <a:lnTo>
                  <a:pt x="4554504" y="1431342"/>
                </a:lnTo>
                <a:lnTo>
                  <a:pt x="4561812" y="1454049"/>
                </a:lnTo>
                <a:lnTo>
                  <a:pt x="4569121" y="1477279"/>
                </a:lnTo>
                <a:lnTo>
                  <a:pt x="4575384" y="1500769"/>
                </a:lnTo>
                <a:lnTo>
                  <a:pt x="4581387" y="1524259"/>
                </a:lnTo>
                <a:lnTo>
                  <a:pt x="4586607" y="1548011"/>
                </a:lnTo>
                <a:lnTo>
                  <a:pt x="4591306" y="1572284"/>
                </a:lnTo>
                <a:lnTo>
                  <a:pt x="4595742" y="1596558"/>
                </a:lnTo>
                <a:lnTo>
                  <a:pt x="4599136" y="1621353"/>
                </a:lnTo>
                <a:lnTo>
                  <a:pt x="4602007" y="1646148"/>
                </a:lnTo>
                <a:lnTo>
                  <a:pt x="4604356" y="1671466"/>
                </a:lnTo>
                <a:lnTo>
                  <a:pt x="4605921" y="1696783"/>
                </a:lnTo>
                <a:lnTo>
                  <a:pt x="4606965" y="1722623"/>
                </a:lnTo>
                <a:lnTo>
                  <a:pt x="4607226" y="1748461"/>
                </a:lnTo>
                <a:lnTo>
                  <a:pt x="4607226" y="3251840"/>
                </a:lnTo>
                <a:lnTo>
                  <a:pt x="4606965" y="3272459"/>
                </a:lnTo>
                <a:lnTo>
                  <a:pt x="4605921" y="3293339"/>
                </a:lnTo>
                <a:lnTo>
                  <a:pt x="4604617" y="3314480"/>
                </a:lnTo>
                <a:lnTo>
                  <a:pt x="4602789" y="3335883"/>
                </a:lnTo>
                <a:lnTo>
                  <a:pt x="4600440" y="3357807"/>
                </a:lnTo>
                <a:lnTo>
                  <a:pt x="4597308" y="3379209"/>
                </a:lnTo>
                <a:lnTo>
                  <a:pt x="4593654" y="3401395"/>
                </a:lnTo>
                <a:lnTo>
                  <a:pt x="4589740" y="3423319"/>
                </a:lnTo>
                <a:lnTo>
                  <a:pt x="4585042" y="3445503"/>
                </a:lnTo>
                <a:lnTo>
                  <a:pt x="4580082" y="3467690"/>
                </a:lnTo>
                <a:lnTo>
                  <a:pt x="4574600" y="3489875"/>
                </a:lnTo>
                <a:lnTo>
                  <a:pt x="4568858" y="3512060"/>
                </a:lnTo>
                <a:lnTo>
                  <a:pt x="4562072" y="3534246"/>
                </a:lnTo>
                <a:lnTo>
                  <a:pt x="4555286" y="3556169"/>
                </a:lnTo>
                <a:lnTo>
                  <a:pt x="4548240" y="3578094"/>
                </a:lnTo>
                <a:lnTo>
                  <a:pt x="4540670" y="3599496"/>
                </a:lnTo>
                <a:lnTo>
                  <a:pt x="4532579" y="3621159"/>
                </a:lnTo>
                <a:lnTo>
                  <a:pt x="4523967" y="3642301"/>
                </a:lnTo>
                <a:lnTo>
                  <a:pt x="4515092" y="3663442"/>
                </a:lnTo>
                <a:lnTo>
                  <a:pt x="4505957" y="3684061"/>
                </a:lnTo>
                <a:lnTo>
                  <a:pt x="4496299" y="3704158"/>
                </a:lnTo>
                <a:lnTo>
                  <a:pt x="4486121" y="3724255"/>
                </a:lnTo>
                <a:lnTo>
                  <a:pt x="4475942" y="3743570"/>
                </a:lnTo>
                <a:lnTo>
                  <a:pt x="4465241" y="3762623"/>
                </a:lnTo>
                <a:lnTo>
                  <a:pt x="4454278" y="3781415"/>
                </a:lnTo>
                <a:lnTo>
                  <a:pt x="4443055" y="3799685"/>
                </a:lnTo>
                <a:lnTo>
                  <a:pt x="4431049" y="3817173"/>
                </a:lnTo>
                <a:lnTo>
                  <a:pt x="4419305" y="3833877"/>
                </a:lnTo>
                <a:lnTo>
                  <a:pt x="4407038" y="3850320"/>
                </a:lnTo>
                <a:lnTo>
                  <a:pt x="4394770" y="3865980"/>
                </a:lnTo>
                <a:lnTo>
                  <a:pt x="4381982" y="3880858"/>
                </a:lnTo>
                <a:lnTo>
                  <a:pt x="4368930" y="3895213"/>
                </a:lnTo>
                <a:lnTo>
                  <a:pt x="4360579" y="3903565"/>
                </a:lnTo>
                <a:lnTo>
                  <a:pt x="4353270" y="3910872"/>
                </a:lnTo>
                <a:lnTo>
                  <a:pt x="4349616" y="3914528"/>
                </a:lnTo>
                <a:lnTo>
                  <a:pt x="4345962" y="3918442"/>
                </a:lnTo>
                <a:lnTo>
                  <a:pt x="4342309" y="3922358"/>
                </a:lnTo>
                <a:lnTo>
                  <a:pt x="4338393" y="3927316"/>
                </a:lnTo>
                <a:lnTo>
                  <a:pt x="4324299" y="3944803"/>
                </a:lnTo>
                <a:lnTo>
                  <a:pt x="4315164" y="3955766"/>
                </a:lnTo>
                <a:lnTo>
                  <a:pt x="4311771" y="3959419"/>
                </a:lnTo>
                <a:lnTo>
                  <a:pt x="4309162" y="3961768"/>
                </a:lnTo>
                <a:lnTo>
                  <a:pt x="4307073" y="3963595"/>
                </a:lnTo>
                <a:lnTo>
                  <a:pt x="4305246" y="3964900"/>
                </a:lnTo>
                <a:lnTo>
                  <a:pt x="4301592" y="3966989"/>
                </a:lnTo>
                <a:lnTo>
                  <a:pt x="4296894" y="3969859"/>
                </a:lnTo>
                <a:lnTo>
                  <a:pt x="4293762" y="3972470"/>
                </a:lnTo>
                <a:lnTo>
                  <a:pt x="4289848" y="3975601"/>
                </a:lnTo>
                <a:lnTo>
                  <a:pt x="4284366" y="3980039"/>
                </a:lnTo>
                <a:lnTo>
                  <a:pt x="4278102" y="3985520"/>
                </a:lnTo>
                <a:lnTo>
                  <a:pt x="4266357" y="3996482"/>
                </a:lnTo>
                <a:lnTo>
                  <a:pt x="4254350" y="4007183"/>
                </a:lnTo>
                <a:lnTo>
                  <a:pt x="4242605" y="4017362"/>
                </a:lnTo>
                <a:lnTo>
                  <a:pt x="4230338" y="4027802"/>
                </a:lnTo>
                <a:lnTo>
                  <a:pt x="4218071" y="4037720"/>
                </a:lnTo>
                <a:lnTo>
                  <a:pt x="4206065" y="4047378"/>
                </a:lnTo>
                <a:lnTo>
                  <a:pt x="4193798" y="4057035"/>
                </a:lnTo>
                <a:lnTo>
                  <a:pt x="4181269" y="4066430"/>
                </a:lnTo>
                <a:lnTo>
                  <a:pt x="4168742" y="4075565"/>
                </a:lnTo>
                <a:lnTo>
                  <a:pt x="4156213" y="4084702"/>
                </a:lnTo>
                <a:lnTo>
                  <a:pt x="4143685" y="4093575"/>
                </a:lnTo>
                <a:lnTo>
                  <a:pt x="4131157" y="4102449"/>
                </a:lnTo>
                <a:lnTo>
                  <a:pt x="4105578" y="4119675"/>
                </a:lnTo>
                <a:lnTo>
                  <a:pt x="4079738" y="4136119"/>
                </a:lnTo>
                <a:lnTo>
                  <a:pt x="4053378" y="4152561"/>
                </a:lnTo>
                <a:lnTo>
                  <a:pt x="4026755" y="4167961"/>
                </a:lnTo>
                <a:lnTo>
                  <a:pt x="3999872" y="4183621"/>
                </a:lnTo>
                <a:lnTo>
                  <a:pt x="3972467" y="4199020"/>
                </a:lnTo>
                <a:lnTo>
                  <a:pt x="3944539" y="4213898"/>
                </a:lnTo>
                <a:lnTo>
                  <a:pt x="3916351" y="4229036"/>
                </a:lnTo>
                <a:lnTo>
                  <a:pt x="3887901" y="4243914"/>
                </a:lnTo>
                <a:lnTo>
                  <a:pt x="3858930" y="4259051"/>
                </a:lnTo>
                <a:lnTo>
                  <a:pt x="3383122" y="4531278"/>
                </a:lnTo>
                <a:lnTo>
                  <a:pt x="3363285" y="4543023"/>
                </a:lnTo>
                <a:lnTo>
                  <a:pt x="3343188" y="4554769"/>
                </a:lnTo>
                <a:lnTo>
                  <a:pt x="3323352" y="4566252"/>
                </a:lnTo>
                <a:lnTo>
                  <a:pt x="3303777" y="4577476"/>
                </a:lnTo>
                <a:lnTo>
                  <a:pt x="3283941" y="4588699"/>
                </a:lnTo>
                <a:lnTo>
                  <a:pt x="3264626" y="4599921"/>
                </a:lnTo>
                <a:lnTo>
                  <a:pt x="3245312" y="4611144"/>
                </a:lnTo>
                <a:lnTo>
                  <a:pt x="3225998" y="4622368"/>
                </a:lnTo>
                <a:lnTo>
                  <a:pt x="3206423" y="4633591"/>
                </a:lnTo>
                <a:lnTo>
                  <a:pt x="3187109" y="4645075"/>
                </a:lnTo>
                <a:lnTo>
                  <a:pt x="3167794" y="4656298"/>
                </a:lnTo>
                <a:lnTo>
                  <a:pt x="3148219" y="4667522"/>
                </a:lnTo>
                <a:lnTo>
                  <a:pt x="3128905" y="4679006"/>
                </a:lnTo>
                <a:lnTo>
                  <a:pt x="3109329" y="4690489"/>
                </a:lnTo>
                <a:lnTo>
                  <a:pt x="3089754" y="4702235"/>
                </a:lnTo>
                <a:lnTo>
                  <a:pt x="3070179" y="4713980"/>
                </a:lnTo>
                <a:lnTo>
                  <a:pt x="3050082" y="4726247"/>
                </a:lnTo>
                <a:lnTo>
                  <a:pt x="3030507" y="4737993"/>
                </a:lnTo>
                <a:lnTo>
                  <a:pt x="3010932" y="4749737"/>
                </a:lnTo>
                <a:lnTo>
                  <a:pt x="2991618" y="4761222"/>
                </a:lnTo>
                <a:lnTo>
                  <a:pt x="2972564" y="4772706"/>
                </a:lnTo>
                <a:lnTo>
                  <a:pt x="2953511" y="4783929"/>
                </a:lnTo>
                <a:lnTo>
                  <a:pt x="2934457" y="4795414"/>
                </a:lnTo>
                <a:lnTo>
                  <a:pt x="2914882" y="4806637"/>
                </a:lnTo>
                <a:lnTo>
                  <a:pt x="2895829" y="4817598"/>
                </a:lnTo>
                <a:lnTo>
                  <a:pt x="2876515" y="4828300"/>
                </a:lnTo>
                <a:lnTo>
                  <a:pt x="2856940" y="4839784"/>
                </a:lnTo>
                <a:lnTo>
                  <a:pt x="2836842" y="4850224"/>
                </a:lnTo>
                <a:lnTo>
                  <a:pt x="2816746" y="4861186"/>
                </a:lnTo>
                <a:lnTo>
                  <a:pt x="2796126" y="4872147"/>
                </a:lnTo>
                <a:lnTo>
                  <a:pt x="2775246" y="4883110"/>
                </a:lnTo>
                <a:lnTo>
                  <a:pt x="2753843" y="4894073"/>
                </a:lnTo>
                <a:lnTo>
                  <a:pt x="2726961" y="4907123"/>
                </a:lnTo>
                <a:lnTo>
                  <a:pt x="2699816" y="4919390"/>
                </a:lnTo>
                <a:lnTo>
                  <a:pt x="2672411" y="4930613"/>
                </a:lnTo>
                <a:lnTo>
                  <a:pt x="2644744" y="4940792"/>
                </a:lnTo>
                <a:lnTo>
                  <a:pt x="2616556" y="4950711"/>
                </a:lnTo>
                <a:lnTo>
                  <a:pt x="2588890" y="4959323"/>
                </a:lnTo>
                <a:lnTo>
                  <a:pt x="2560441" y="4967153"/>
                </a:lnTo>
                <a:lnTo>
                  <a:pt x="2531992" y="4974461"/>
                </a:lnTo>
                <a:lnTo>
                  <a:pt x="2503542" y="4980725"/>
                </a:lnTo>
                <a:lnTo>
                  <a:pt x="2474570" y="4985946"/>
                </a:lnTo>
                <a:lnTo>
                  <a:pt x="2445860" y="4990383"/>
                </a:lnTo>
                <a:lnTo>
                  <a:pt x="2417150" y="4994037"/>
                </a:lnTo>
                <a:lnTo>
                  <a:pt x="2388178" y="4996908"/>
                </a:lnTo>
                <a:lnTo>
                  <a:pt x="2358946" y="4998735"/>
                </a:lnTo>
                <a:lnTo>
                  <a:pt x="2329975" y="5000039"/>
                </a:lnTo>
                <a:lnTo>
                  <a:pt x="2300742" y="5000300"/>
                </a:lnTo>
                <a:lnTo>
                  <a:pt x="2271772" y="4999779"/>
                </a:lnTo>
                <a:lnTo>
                  <a:pt x="2242539" y="4998474"/>
                </a:lnTo>
                <a:lnTo>
                  <a:pt x="2213567" y="4996125"/>
                </a:lnTo>
                <a:lnTo>
                  <a:pt x="2184857" y="4992993"/>
                </a:lnTo>
                <a:lnTo>
                  <a:pt x="2155624" y="4989077"/>
                </a:lnTo>
                <a:lnTo>
                  <a:pt x="2126914" y="4984380"/>
                </a:lnTo>
                <a:lnTo>
                  <a:pt x="2098465" y="4978637"/>
                </a:lnTo>
                <a:lnTo>
                  <a:pt x="2069755" y="4972374"/>
                </a:lnTo>
                <a:lnTo>
                  <a:pt x="2041306" y="4965326"/>
                </a:lnTo>
                <a:lnTo>
                  <a:pt x="2013117" y="4957235"/>
                </a:lnTo>
                <a:lnTo>
                  <a:pt x="1984929" y="4948100"/>
                </a:lnTo>
                <a:lnTo>
                  <a:pt x="1957001" y="4938443"/>
                </a:lnTo>
                <a:lnTo>
                  <a:pt x="1929596" y="4927741"/>
                </a:lnTo>
                <a:lnTo>
                  <a:pt x="1902191" y="4916518"/>
                </a:lnTo>
                <a:lnTo>
                  <a:pt x="1874786" y="4904252"/>
                </a:lnTo>
                <a:lnTo>
                  <a:pt x="1848163" y="4891201"/>
                </a:lnTo>
                <a:lnTo>
                  <a:pt x="1820236" y="4876846"/>
                </a:lnTo>
                <a:lnTo>
                  <a:pt x="1787610" y="4859359"/>
                </a:lnTo>
                <a:lnTo>
                  <a:pt x="1751070" y="4839261"/>
                </a:lnTo>
                <a:lnTo>
                  <a:pt x="1711659" y="4817598"/>
                </a:lnTo>
                <a:lnTo>
                  <a:pt x="1669637" y="4793325"/>
                </a:lnTo>
                <a:lnTo>
                  <a:pt x="1625527" y="4768530"/>
                </a:lnTo>
                <a:lnTo>
                  <a:pt x="1580375" y="4742169"/>
                </a:lnTo>
                <a:lnTo>
                  <a:pt x="1534177" y="4715285"/>
                </a:lnTo>
                <a:lnTo>
                  <a:pt x="1488240" y="4688141"/>
                </a:lnTo>
                <a:lnTo>
                  <a:pt x="1442564" y="4661257"/>
                </a:lnTo>
                <a:lnTo>
                  <a:pt x="1398194" y="4634896"/>
                </a:lnTo>
                <a:lnTo>
                  <a:pt x="1355389" y="4609579"/>
                </a:lnTo>
                <a:lnTo>
                  <a:pt x="1314934" y="4585566"/>
                </a:lnTo>
                <a:lnTo>
                  <a:pt x="1277871" y="4563120"/>
                </a:lnTo>
                <a:lnTo>
                  <a:pt x="1243941" y="4543023"/>
                </a:lnTo>
                <a:lnTo>
                  <a:pt x="1214448" y="4525275"/>
                </a:lnTo>
                <a:lnTo>
                  <a:pt x="737856" y="4254092"/>
                </a:lnTo>
                <a:lnTo>
                  <a:pt x="726372" y="4248089"/>
                </a:lnTo>
                <a:lnTo>
                  <a:pt x="716453" y="4242869"/>
                </a:lnTo>
                <a:lnTo>
                  <a:pt x="706797" y="4237388"/>
                </a:lnTo>
                <a:lnTo>
                  <a:pt x="697401" y="4232168"/>
                </a:lnTo>
                <a:lnTo>
                  <a:pt x="687744" y="4226687"/>
                </a:lnTo>
                <a:lnTo>
                  <a:pt x="678087" y="4221206"/>
                </a:lnTo>
                <a:lnTo>
                  <a:pt x="667646" y="4215464"/>
                </a:lnTo>
                <a:lnTo>
                  <a:pt x="656423" y="4209199"/>
                </a:lnTo>
                <a:lnTo>
                  <a:pt x="422303" y="4065648"/>
                </a:lnTo>
                <a:lnTo>
                  <a:pt x="411602" y="4058340"/>
                </a:lnTo>
                <a:lnTo>
                  <a:pt x="402207" y="4051293"/>
                </a:lnTo>
                <a:lnTo>
                  <a:pt x="393854" y="4044507"/>
                </a:lnTo>
                <a:lnTo>
                  <a:pt x="386024" y="4038243"/>
                </a:lnTo>
                <a:lnTo>
                  <a:pt x="372451" y="4027020"/>
                </a:lnTo>
                <a:lnTo>
                  <a:pt x="361228" y="4016580"/>
                </a:lnTo>
                <a:lnTo>
                  <a:pt x="350788" y="4006922"/>
                </a:lnTo>
                <a:lnTo>
                  <a:pt x="341132" y="3997526"/>
                </a:lnTo>
                <a:lnTo>
                  <a:pt x="336172" y="3993089"/>
                </a:lnTo>
                <a:lnTo>
                  <a:pt x="330953" y="3988391"/>
                </a:lnTo>
                <a:lnTo>
                  <a:pt x="325471" y="3983693"/>
                </a:lnTo>
                <a:lnTo>
                  <a:pt x="319729" y="3978994"/>
                </a:lnTo>
                <a:lnTo>
                  <a:pt x="311377" y="3972731"/>
                </a:lnTo>
                <a:lnTo>
                  <a:pt x="303286" y="3965945"/>
                </a:lnTo>
                <a:lnTo>
                  <a:pt x="295194" y="3958375"/>
                </a:lnTo>
                <a:lnTo>
                  <a:pt x="287104" y="3950545"/>
                </a:lnTo>
                <a:lnTo>
                  <a:pt x="278752" y="3942193"/>
                </a:lnTo>
                <a:lnTo>
                  <a:pt x="270399" y="3933580"/>
                </a:lnTo>
                <a:lnTo>
                  <a:pt x="262047" y="3924184"/>
                </a:lnTo>
                <a:lnTo>
                  <a:pt x="253957" y="3915049"/>
                </a:lnTo>
                <a:lnTo>
                  <a:pt x="245605" y="3905130"/>
                </a:lnTo>
                <a:lnTo>
                  <a:pt x="237252" y="3895213"/>
                </a:lnTo>
                <a:lnTo>
                  <a:pt x="229161" y="3885034"/>
                </a:lnTo>
                <a:lnTo>
                  <a:pt x="221070" y="3874332"/>
                </a:lnTo>
                <a:lnTo>
                  <a:pt x="212979" y="3863632"/>
                </a:lnTo>
                <a:lnTo>
                  <a:pt x="204889" y="3852669"/>
                </a:lnTo>
                <a:lnTo>
                  <a:pt x="197058" y="3841706"/>
                </a:lnTo>
                <a:lnTo>
                  <a:pt x="189228" y="3830485"/>
                </a:lnTo>
                <a:lnTo>
                  <a:pt x="173829" y="3807777"/>
                </a:lnTo>
                <a:lnTo>
                  <a:pt x="159474" y="3784808"/>
                </a:lnTo>
                <a:lnTo>
                  <a:pt x="145379" y="3762362"/>
                </a:lnTo>
                <a:lnTo>
                  <a:pt x="132329" y="3739916"/>
                </a:lnTo>
                <a:lnTo>
                  <a:pt x="119801" y="3718253"/>
                </a:lnTo>
                <a:lnTo>
                  <a:pt x="108578" y="3697111"/>
                </a:lnTo>
                <a:lnTo>
                  <a:pt x="98138" y="3677014"/>
                </a:lnTo>
                <a:lnTo>
                  <a:pt x="89003" y="3658222"/>
                </a:lnTo>
                <a:lnTo>
                  <a:pt x="84826" y="3649087"/>
                </a:lnTo>
                <a:lnTo>
                  <a:pt x="80650" y="3638908"/>
                </a:lnTo>
                <a:lnTo>
                  <a:pt x="76213" y="3628989"/>
                </a:lnTo>
                <a:lnTo>
                  <a:pt x="72298" y="3618289"/>
                </a:lnTo>
                <a:lnTo>
                  <a:pt x="67861" y="3607326"/>
                </a:lnTo>
                <a:lnTo>
                  <a:pt x="63685" y="3596103"/>
                </a:lnTo>
                <a:lnTo>
                  <a:pt x="59770" y="3584619"/>
                </a:lnTo>
                <a:lnTo>
                  <a:pt x="55594" y="3573135"/>
                </a:lnTo>
                <a:lnTo>
                  <a:pt x="48286" y="3548600"/>
                </a:lnTo>
                <a:lnTo>
                  <a:pt x="40717" y="3523544"/>
                </a:lnTo>
                <a:lnTo>
                  <a:pt x="37324" y="3510494"/>
                </a:lnTo>
                <a:lnTo>
                  <a:pt x="33670" y="3497704"/>
                </a:lnTo>
                <a:lnTo>
                  <a:pt x="30277" y="3484394"/>
                </a:lnTo>
                <a:lnTo>
                  <a:pt x="27145" y="3471082"/>
                </a:lnTo>
                <a:lnTo>
                  <a:pt x="24274" y="3457771"/>
                </a:lnTo>
                <a:lnTo>
                  <a:pt x="21142" y="3443938"/>
                </a:lnTo>
                <a:lnTo>
                  <a:pt x="18793" y="3430105"/>
                </a:lnTo>
                <a:lnTo>
                  <a:pt x="15921" y="3416533"/>
                </a:lnTo>
                <a:lnTo>
                  <a:pt x="13833" y="3402700"/>
                </a:lnTo>
                <a:lnTo>
                  <a:pt x="11224" y="3388867"/>
                </a:lnTo>
                <a:lnTo>
                  <a:pt x="9396" y="3374772"/>
                </a:lnTo>
                <a:lnTo>
                  <a:pt x="7570" y="3361200"/>
                </a:lnTo>
                <a:lnTo>
                  <a:pt x="5742" y="3347367"/>
                </a:lnTo>
                <a:lnTo>
                  <a:pt x="4438" y="3333273"/>
                </a:lnTo>
                <a:lnTo>
                  <a:pt x="3133" y="3319701"/>
                </a:lnTo>
                <a:lnTo>
                  <a:pt x="1828" y="3305867"/>
                </a:lnTo>
                <a:lnTo>
                  <a:pt x="1305" y="3292034"/>
                </a:lnTo>
                <a:lnTo>
                  <a:pt x="523" y="3278724"/>
                </a:lnTo>
                <a:lnTo>
                  <a:pt x="0" y="3265152"/>
                </a:lnTo>
                <a:lnTo>
                  <a:pt x="0" y="3251840"/>
                </a:lnTo>
                <a:lnTo>
                  <a:pt x="0" y="1748461"/>
                </a:lnTo>
                <a:lnTo>
                  <a:pt x="0" y="1735151"/>
                </a:lnTo>
                <a:lnTo>
                  <a:pt x="523" y="1721318"/>
                </a:lnTo>
                <a:lnTo>
                  <a:pt x="1305" y="1707483"/>
                </a:lnTo>
                <a:lnTo>
                  <a:pt x="1828" y="1693911"/>
                </a:lnTo>
                <a:lnTo>
                  <a:pt x="3133" y="1679817"/>
                </a:lnTo>
                <a:lnTo>
                  <a:pt x="4438" y="1665984"/>
                </a:lnTo>
                <a:lnTo>
                  <a:pt x="6003" y="1651890"/>
                </a:lnTo>
                <a:lnTo>
                  <a:pt x="7570" y="1637796"/>
                </a:lnTo>
                <a:lnTo>
                  <a:pt x="9658" y="1623440"/>
                </a:lnTo>
                <a:lnTo>
                  <a:pt x="11485" y="1609346"/>
                </a:lnTo>
                <a:lnTo>
                  <a:pt x="14095" y="1595513"/>
                </a:lnTo>
                <a:lnTo>
                  <a:pt x="16705" y="1581419"/>
                </a:lnTo>
                <a:lnTo>
                  <a:pt x="19054" y="1567586"/>
                </a:lnTo>
                <a:lnTo>
                  <a:pt x="21925" y="1553492"/>
                </a:lnTo>
                <a:lnTo>
                  <a:pt x="25057" y="1539659"/>
                </a:lnTo>
                <a:lnTo>
                  <a:pt x="28189" y="1526087"/>
                </a:lnTo>
                <a:lnTo>
                  <a:pt x="31321" y="1512515"/>
                </a:lnTo>
                <a:lnTo>
                  <a:pt x="34714" y="1499203"/>
                </a:lnTo>
                <a:lnTo>
                  <a:pt x="38107" y="1485631"/>
                </a:lnTo>
                <a:lnTo>
                  <a:pt x="42022" y="1472580"/>
                </a:lnTo>
                <a:lnTo>
                  <a:pt x="45676" y="1459791"/>
                </a:lnTo>
                <a:lnTo>
                  <a:pt x="49331" y="1447263"/>
                </a:lnTo>
                <a:lnTo>
                  <a:pt x="53245" y="1434735"/>
                </a:lnTo>
                <a:lnTo>
                  <a:pt x="57160" y="1422468"/>
                </a:lnTo>
                <a:lnTo>
                  <a:pt x="61336" y="1410723"/>
                </a:lnTo>
                <a:lnTo>
                  <a:pt x="65773" y="1399239"/>
                </a:lnTo>
                <a:lnTo>
                  <a:pt x="69689" y="1388016"/>
                </a:lnTo>
                <a:lnTo>
                  <a:pt x="74125" y="1376532"/>
                </a:lnTo>
                <a:lnTo>
                  <a:pt x="78562" y="1366353"/>
                </a:lnTo>
                <a:lnTo>
                  <a:pt x="82999" y="1355912"/>
                </a:lnTo>
                <a:lnTo>
                  <a:pt x="87176" y="1345995"/>
                </a:lnTo>
                <a:lnTo>
                  <a:pt x="91613" y="1336598"/>
                </a:lnTo>
                <a:lnTo>
                  <a:pt x="102314" y="1315457"/>
                </a:lnTo>
                <a:lnTo>
                  <a:pt x="112492" y="1294055"/>
                </a:lnTo>
                <a:lnTo>
                  <a:pt x="123194" y="1273435"/>
                </a:lnTo>
                <a:lnTo>
                  <a:pt x="134418" y="1252816"/>
                </a:lnTo>
                <a:lnTo>
                  <a:pt x="140160" y="1242898"/>
                </a:lnTo>
                <a:lnTo>
                  <a:pt x="145639" y="1232979"/>
                </a:lnTo>
                <a:lnTo>
                  <a:pt x="151643" y="1223323"/>
                </a:lnTo>
                <a:lnTo>
                  <a:pt x="157646" y="1213404"/>
                </a:lnTo>
                <a:lnTo>
                  <a:pt x="163911" y="1203748"/>
                </a:lnTo>
                <a:lnTo>
                  <a:pt x="170174" y="1194351"/>
                </a:lnTo>
                <a:lnTo>
                  <a:pt x="176699" y="1184955"/>
                </a:lnTo>
                <a:lnTo>
                  <a:pt x="183224" y="1176341"/>
                </a:lnTo>
                <a:lnTo>
                  <a:pt x="190272" y="1166946"/>
                </a:lnTo>
                <a:lnTo>
                  <a:pt x="196796" y="1157811"/>
                </a:lnTo>
                <a:lnTo>
                  <a:pt x="203321" y="1148415"/>
                </a:lnTo>
                <a:lnTo>
                  <a:pt x="210107" y="1139541"/>
                </a:lnTo>
                <a:lnTo>
                  <a:pt x="216633" y="1130405"/>
                </a:lnTo>
                <a:lnTo>
                  <a:pt x="223680" y="1121531"/>
                </a:lnTo>
                <a:lnTo>
                  <a:pt x="230727" y="1113180"/>
                </a:lnTo>
                <a:lnTo>
                  <a:pt x="238296" y="1105089"/>
                </a:lnTo>
                <a:lnTo>
                  <a:pt x="256566" y="1085252"/>
                </a:lnTo>
                <a:lnTo>
                  <a:pt x="268050" y="1072202"/>
                </a:lnTo>
                <a:lnTo>
                  <a:pt x="275097" y="1063067"/>
                </a:lnTo>
                <a:lnTo>
                  <a:pt x="280578" y="1057063"/>
                </a:lnTo>
                <a:lnTo>
                  <a:pt x="283450" y="1053932"/>
                </a:lnTo>
                <a:lnTo>
                  <a:pt x="286582" y="1051060"/>
                </a:lnTo>
                <a:lnTo>
                  <a:pt x="289976" y="1047146"/>
                </a:lnTo>
                <a:lnTo>
                  <a:pt x="294673" y="1043230"/>
                </a:lnTo>
                <a:lnTo>
                  <a:pt x="307985" y="1031746"/>
                </a:lnTo>
                <a:lnTo>
                  <a:pt x="328342" y="1014520"/>
                </a:lnTo>
                <a:lnTo>
                  <a:pt x="333040" y="1010083"/>
                </a:lnTo>
                <a:lnTo>
                  <a:pt x="337477" y="1006429"/>
                </a:lnTo>
                <a:lnTo>
                  <a:pt x="341132" y="1002514"/>
                </a:lnTo>
                <a:lnTo>
                  <a:pt x="344525" y="998859"/>
                </a:lnTo>
                <a:lnTo>
                  <a:pt x="351833" y="991290"/>
                </a:lnTo>
                <a:lnTo>
                  <a:pt x="360184" y="983200"/>
                </a:lnTo>
                <a:lnTo>
                  <a:pt x="468240" y="902028"/>
                </a:lnTo>
                <a:lnTo>
                  <a:pt x="492513" y="886107"/>
                </a:lnTo>
                <a:lnTo>
                  <a:pt x="518092" y="870446"/>
                </a:lnTo>
                <a:lnTo>
                  <a:pt x="544453" y="854525"/>
                </a:lnTo>
                <a:lnTo>
                  <a:pt x="571336" y="838604"/>
                </a:lnTo>
                <a:lnTo>
                  <a:pt x="599263" y="822943"/>
                </a:lnTo>
                <a:lnTo>
                  <a:pt x="626929" y="807283"/>
                </a:lnTo>
                <a:lnTo>
                  <a:pt x="655380" y="791623"/>
                </a:lnTo>
                <a:lnTo>
                  <a:pt x="683829" y="775964"/>
                </a:lnTo>
                <a:lnTo>
                  <a:pt x="712800" y="760303"/>
                </a:lnTo>
                <a:lnTo>
                  <a:pt x="741249" y="744643"/>
                </a:lnTo>
                <a:lnTo>
                  <a:pt x="769698" y="729505"/>
                </a:lnTo>
                <a:lnTo>
                  <a:pt x="797887" y="714105"/>
                </a:lnTo>
                <a:lnTo>
                  <a:pt x="825292" y="698707"/>
                </a:lnTo>
                <a:lnTo>
                  <a:pt x="852176" y="683567"/>
                </a:lnTo>
                <a:lnTo>
                  <a:pt x="878798" y="668169"/>
                </a:lnTo>
                <a:lnTo>
                  <a:pt x="904116" y="653292"/>
                </a:lnTo>
                <a:lnTo>
                  <a:pt x="924474" y="641024"/>
                </a:lnTo>
                <a:lnTo>
                  <a:pt x="944570" y="629801"/>
                </a:lnTo>
                <a:lnTo>
                  <a:pt x="964407" y="618578"/>
                </a:lnTo>
                <a:lnTo>
                  <a:pt x="984504" y="607094"/>
                </a:lnTo>
                <a:lnTo>
                  <a:pt x="1004079" y="596393"/>
                </a:lnTo>
                <a:lnTo>
                  <a:pt x="1024176" y="584908"/>
                </a:lnTo>
                <a:lnTo>
                  <a:pt x="1044534" y="573686"/>
                </a:lnTo>
                <a:lnTo>
                  <a:pt x="1064893" y="561680"/>
                </a:lnTo>
                <a:lnTo>
                  <a:pt x="1101172" y="539755"/>
                </a:lnTo>
                <a:lnTo>
                  <a:pt x="1143455" y="514437"/>
                </a:lnTo>
                <a:lnTo>
                  <a:pt x="1190696" y="486511"/>
                </a:lnTo>
                <a:lnTo>
                  <a:pt x="1241332" y="456234"/>
                </a:lnTo>
                <a:lnTo>
                  <a:pt x="1295358" y="424392"/>
                </a:lnTo>
                <a:lnTo>
                  <a:pt x="1351736" y="391245"/>
                </a:lnTo>
                <a:lnTo>
                  <a:pt x="1409417" y="357314"/>
                </a:lnTo>
                <a:lnTo>
                  <a:pt x="1467620" y="323123"/>
                </a:lnTo>
                <a:lnTo>
                  <a:pt x="1525824" y="289453"/>
                </a:lnTo>
                <a:lnTo>
                  <a:pt x="1582723" y="256567"/>
                </a:lnTo>
                <a:lnTo>
                  <a:pt x="1637534" y="224985"/>
                </a:lnTo>
                <a:lnTo>
                  <a:pt x="1689735" y="195230"/>
                </a:lnTo>
                <a:lnTo>
                  <a:pt x="1738281" y="168086"/>
                </a:lnTo>
                <a:lnTo>
                  <a:pt x="1782390" y="144074"/>
                </a:lnTo>
                <a:lnTo>
                  <a:pt x="1802227" y="133112"/>
                </a:lnTo>
                <a:lnTo>
                  <a:pt x="1820758" y="123194"/>
                </a:lnTo>
                <a:lnTo>
                  <a:pt x="1837983" y="114059"/>
                </a:lnTo>
                <a:lnTo>
                  <a:pt x="1853384" y="106229"/>
                </a:lnTo>
                <a:lnTo>
                  <a:pt x="1880267" y="93178"/>
                </a:lnTo>
                <a:lnTo>
                  <a:pt x="1907411" y="80911"/>
                </a:lnTo>
                <a:lnTo>
                  <a:pt x="1934816" y="69689"/>
                </a:lnTo>
                <a:lnTo>
                  <a:pt x="1962482" y="59510"/>
                </a:lnTo>
                <a:lnTo>
                  <a:pt x="1990671" y="49591"/>
                </a:lnTo>
                <a:lnTo>
                  <a:pt x="2018337" y="40977"/>
                </a:lnTo>
                <a:lnTo>
                  <a:pt x="2046786" y="33147"/>
                </a:lnTo>
                <a:lnTo>
                  <a:pt x="2075235" y="25840"/>
                </a:lnTo>
                <a:lnTo>
                  <a:pt x="2103686" y="19575"/>
                </a:lnTo>
                <a:lnTo>
                  <a:pt x="2132657" y="14356"/>
                </a:lnTo>
                <a:lnTo>
                  <a:pt x="2161367" y="9919"/>
                </a:lnTo>
                <a:lnTo>
                  <a:pt x="2190078" y="6265"/>
                </a:lnTo>
                <a:lnTo>
                  <a:pt x="2219048" y="3393"/>
                </a:lnTo>
                <a:lnTo>
                  <a:pt x="2248281" y="1567"/>
                </a:lnTo>
                <a:lnTo>
                  <a:pt x="2277252" y="2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102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B16D842-F638-41C3-BC37-39AF796A5D8B}"/>
              </a:ext>
            </a:extLst>
          </p:cNvPr>
          <p:cNvSpPr/>
          <p:nvPr userDrawn="1"/>
        </p:nvSpPr>
        <p:spPr>
          <a:xfrm>
            <a:off x="896354" y="890155"/>
            <a:ext cx="4678536" cy="5077690"/>
          </a:xfrm>
          <a:custGeom>
            <a:avLst/>
            <a:gdLst>
              <a:gd name="connsiteX0" fmla="*/ 3819289 w 7629070"/>
              <a:gd name="connsiteY0" fmla="*/ 0 h 8279952"/>
              <a:gd name="connsiteX1" fmla="*/ 3867264 w 7629070"/>
              <a:gd name="connsiteY1" fmla="*/ 866 h 8279952"/>
              <a:gd name="connsiteX2" fmla="*/ 3915668 w 7629070"/>
              <a:gd name="connsiteY2" fmla="*/ 3026 h 8279952"/>
              <a:gd name="connsiteX3" fmla="*/ 3963642 w 7629070"/>
              <a:gd name="connsiteY3" fmla="*/ 6916 h 8279952"/>
              <a:gd name="connsiteX4" fmla="*/ 4011183 w 7629070"/>
              <a:gd name="connsiteY4" fmla="*/ 12103 h 8279952"/>
              <a:gd name="connsiteX5" fmla="*/ 4059589 w 7629070"/>
              <a:gd name="connsiteY5" fmla="*/ 18585 h 8279952"/>
              <a:gd name="connsiteX6" fmla="*/ 4107129 w 7629070"/>
              <a:gd name="connsiteY6" fmla="*/ 26364 h 8279952"/>
              <a:gd name="connsiteX7" fmla="*/ 4154238 w 7629070"/>
              <a:gd name="connsiteY7" fmla="*/ 35872 h 8279952"/>
              <a:gd name="connsiteX8" fmla="*/ 4201781 w 7629070"/>
              <a:gd name="connsiteY8" fmla="*/ 46246 h 8279952"/>
              <a:gd name="connsiteX9" fmla="*/ 4248890 w 7629070"/>
              <a:gd name="connsiteY9" fmla="*/ 57914 h 8279952"/>
              <a:gd name="connsiteX10" fmla="*/ 4295567 w 7629070"/>
              <a:gd name="connsiteY10" fmla="*/ 71312 h 8279952"/>
              <a:gd name="connsiteX11" fmla="*/ 4342242 w 7629070"/>
              <a:gd name="connsiteY11" fmla="*/ 86439 h 8279952"/>
              <a:gd name="connsiteX12" fmla="*/ 4388488 w 7629070"/>
              <a:gd name="connsiteY12" fmla="*/ 102431 h 8279952"/>
              <a:gd name="connsiteX13" fmla="*/ 4433868 w 7629070"/>
              <a:gd name="connsiteY13" fmla="*/ 120150 h 8279952"/>
              <a:gd name="connsiteX14" fmla="*/ 4479248 w 7629070"/>
              <a:gd name="connsiteY14" fmla="*/ 138734 h 8279952"/>
              <a:gd name="connsiteX15" fmla="*/ 4524628 w 7629070"/>
              <a:gd name="connsiteY15" fmla="*/ 159048 h 8279952"/>
              <a:gd name="connsiteX16" fmla="*/ 4568712 w 7629070"/>
              <a:gd name="connsiteY16" fmla="*/ 180657 h 8279952"/>
              <a:gd name="connsiteX17" fmla="*/ 6139734 w 7629070"/>
              <a:gd name="connsiteY17" fmla="*/ 1086533 h 8279952"/>
              <a:gd name="connsiteX18" fmla="*/ 6156589 w 7629070"/>
              <a:gd name="connsiteY18" fmla="*/ 1096473 h 8279952"/>
              <a:gd name="connsiteX19" fmla="*/ 6173445 w 7629070"/>
              <a:gd name="connsiteY19" fmla="*/ 1105983 h 8279952"/>
              <a:gd name="connsiteX20" fmla="*/ 6190301 w 7629070"/>
              <a:gd name="connsiteY20" fmla="*/ 1115923 h 8279952"/>
              <a:gd name="connsiteX21" fmla="*/ 6207588 w 7629070"/>
              <a:gd name="connsiteY21" fmla="*/ 1124999 h 8279952"/>
              <a:gd name="connsiteX22" fmla="*/ 6224012 w 7629070"/>
              <a:gd name="connsiteY22" fmla="*/ 1134507 h 8279952"/>
              <a:gd name="connsiteX23" fmla="*/ 6241299 w 7629070"/>
              <a:gd name="connsiteY23" fmla="*/ 1143150 h 8279952"/>
              <a:gd name="connsiteX24" fmla="*/ 6257289 w 7629070"/>
              <a:gd name="connsiteY24" fmla="*/ 1152658 h 8279952"/>
              <a:gd name="connsiteX25" fmla="*/ 6273281 w 7629070"/>
              <a:gd name="connsiteY25" fmla="*/ 1161303 h 8279952"/>
              <a:gd name="connsiteX26" fmla="*/ 6929782 w 7629070"/>
              <a:gd name="connsiteY26" fmla="*/ 1547684 h 8279952"/>
              <a:gd name="connsiteX27" fmla="*/ 6947503 w 7629070"/>
              <a:gd name="connsiteY27" fmla="*/ 1559785 h 8279952"/>
              <a:gd name="connsiteX28" fmla="*/ 6963061 w 7629070"/>
              <a:gd name="connsiteY28" fmla="*/ 1571454 h 8279952"/>
              <a:gd name="connsiteX29" fmla="*/ 6976891 w 7629070"/>
              <a:gd name="connsiteY29" fmla="*/ 1582691 h 8279952"/>
              <a:gd name="connsiteX30" fmla="*/ 6989857 w 7629070"/>
              <a:gd name="connsiteY30" fmla="*/ 1593064 h 8279952"/>
              <a:gd name="connsiteX31" fmla="*/ 7012331 w 7629070"/>
              <a:gd name="connsiteY31" fmla="*/ 1611649 h 8279952"/>
              <a:gd name="connsiteX32" fmla="*/ 7030915 w 7629070"/>
              <a:gd name="connsiteY32" fmla="*/ 1628936 h 8279952"/>
              <a:gd name="connsiteX33" fmla="*/ 7048203 w 7629070"/>
              <a:gd name="connsiteY33" fmla="*/ 1644926 h 8279952"/>
              <a:gd name="connsiteX34" fmla="*/ 7064195 w 7629070"/>
              <a:gd name="connsiteY34" fmla="*/ 1660487 h 8279952"/>
              <a:gd name="connsiteX35" fmla="*/ 7072406 w 7629070"/>
              <a:gd name="connsiteY35" fmla="*/ 1667832 h 8279952"/>
              <a:gd name="connsiteX36" fmla="*/ 7081051 w 7629070"/>
              <a:gd name="connsiteY36" fmla="*/ 1675613 h 8279952"/>
              <a:gd name="connsiteX37" fmla="*/ 7090125 w 7629070"/>
              <a:gd name="connsiteY37" fmla="*/ 1683392 h 8279952"/>
              <a:gd name="connsiteX38" fmla="*/ 7099633 w 7629070"/>
              <a:gd name="connsiteY38" fmla="*/ 1691172 h 8279952"/>
              <a:gd name="connsiteX39" fmla="*/ 7115193 w 7629070"/>
              <a:gd name="connsiteY39" fmla="*/ 1701977 h 8279952"/>
              <a:gd name="connsiteX40" fmla="*/ 7125565 w 7629070"/>
              <a:gd name="connsiteY40" fmla="*/ 1709324 h 8279952"/>
              <a:gd name="connsiteX41" fmla="*/ 7130752 w 7629070"/>
              <a:gd name="connsiteY41" fmla="*/ 1713646 h 8279952"/>
              <a:gd name="connsiteX42" fmla="*/ 7135939 w 7629070"/>
              <a:gd name="connsiteY42" fmla="*/ 1717967 h 8279952"/>
              <a:gd name="connsiteX43" fmla="*/ 7142421 w 7629070"/>
              <a:gd name="connsiteY43" fmla="*/ 1723586 h 8279952"/>
              <a:gd name="connsiteX44" fmla="*/ 7150200 w 7629070"/>
              <a:gd name="connsiteY44" fmla="*/ 1732230 h 8279952"/>
              <a:gd name="connsiteX45" fmla="*/ 7176997 w 7629070"/>
              <a:gd name="connsiteY45" fmla="*/ 1762052 h 8279952"/>
              <a:gd name="connsiteX46" fmla="*/ 7203361 w 7629070"/>
              <a:gd name="connsiteY46" fmla="*/ 1792737 h 8279952"/>
              <a:gd name="connsiteX47" fmla="*/ 7228859 w 7629070"/>
              <a:gd name="connsiteY47" fmla="*/ 1822990 h 8279952"/>
              <a:gd name="connsiteX48" fmla="*/ 7253927 w 7629070"/>
              <a:gd name="connsiteY48" fmla="*/ 1854109 h 8279952"/>
              <a:gd name="connsiteX49" fmla="*/ 7278563 w 7629070"/>
              <a:gd name="connsiteY49" fmla="*/ 1885658 h 8279952"/>
              <a:gd name="connsiteX50" fmla="*/ 7302332 w 7629070"/>
              <a:gd name="connsiteY50" fmla="*/ 1917640 h 8279952"/>
              <a:gd name="connsiteX51" fmla="*/ 7325237 w 7629070"/>
              <a:gd name="connsiteY51" fmla="*/ 1950056 h 8279952"/>
              <a:gd name="connsiteX52" fmla="*/ 7347280 w 7629070"/>
              <a:gd name="connsiteY52" fmla="*/ 1982901 h 8279952"/>
              <a:gd name="connsiteX53" fmla="*/ 7368891 w 7629070"/>
              <a:gd name="connsiteY53" fmla="*/ 2016181 h 8279952"/>
              <a:gd name="connsiteX54" fmla="*/ 7389636 w 7629070"/>
              <a:gd name="connsiteY54" fmla="*/ 2049460 h 8279952"/>
              <a:gd name="connsiteX55" fmla="*/ 7409949 w 7629070"/>
              <a:gd name="connsiteY55" fmla="*/ 2083603 h 8279952"/>
              <a:gd name="connsiteX56" fmla="*/ 7428965 w 7629070"/>
              <a:gd name="connsiteY56" fmla="*/ 2117746 h 8279952"/>
              <a:gd name="connsiteX57" fmla="*/ 7447982 w 7629070"/>
              <a:gd name="connsiteY57" fmla="*/ 2152753 h 8279952"/>
              <a:gd name="connsiteX58" fmla="*/ 7465269 w 7629070"/>
              <a:gd name="connsiteY58" fmla="*/ 2188193 h 8279952"/>
              <a:gd name="connsiteX59" fmla="*/ 7482557 w 7629070"/>
              <a:gd name="connsiteY59" fmla="*/ 2223633 h 8279952"/>
              <a:gd name="connsiteX60" fmla="*/ 7498549 w 7629070"/>
              <a:gd name="connsiteY60" fmla="*/ 2259505 h 8279952"/>
              <a:gd name="connsiteX61" fmla="*/ 7513675 w 7629070"/>
              <a:gd name="connsiteY61" fmla="*/ 2296242 h 8279952"/>
              <a:gd name="connsiteX62" fmla="*/ 7527937 w 7629070"/>
              <a:gd name="connsiteY62" fmla="*/ 2332977 h 8279952"/>
              <a:gd name="connsiteX63" fmla="*/ 7541768 w 7629070"/>
              <a:gd name="connsiteY63" fmla="*/ 2370146 h 8279952"/>
              <a:gd name="connsiteX64" fmla="*/ 7553869 w 7629070"/>
              <a:gd name="connsiteY64" fmla="*/ 2407747 h 8279952"/>
              <a:gd name="connsiteX65" fmla="*/ 7565971 w 7629070"/>
              <a:gd name="connsiteY65" fmla="*/ 2446213 h 8279952"/>
              <a:gd name="connsiteX66" fmla="*/ 7576343 w 7629070"/>
              <a:gd name="connsiteY66" fmla="*/ 2485109 h 8279952"/>
              <a:gd name="connsiteX67" fmla="*/ 7586283 w 7629070"/>
              <a:gd name="connsiteY67" fmla="*/ 2524007 h 8279952"/>
              <a:gd name="connsiteX68" fmla="*/ 7594927 w 7629070"/>
              <a:gd name="connsiteY68" fmla="*/ 2563337 h 8279952"/>
              <a:gd name="connsiteX69" fmla="*/ 7602707 w 7629070"/>
              <a:gd name="connsiteY69" fmla="*/ 2603530 h 8279952"/>
              <a:gd name="connsiteX70" fmla="*/ 7610053 w 7629070"/>
              <a:gd name="connsiteY70" fmla="*/ 2643725 h 8279952"/>
              <a:gd name="connsiteX71" fmla="*/ 7615673 w 7629070"/>
              <a:gd name="connsiteY71" fmla="*/ 2684784 h 8279952"/>
              <a:gd name="connsiteX72" fmla="*/ 7620427 w 7629070"/>
              <a:gd name="connsiteY72" fmla="*/ 2725841 h 8279952"/>
              <a:gd name="connsiteX73" fmla="*/ 7624317 w 7629070"/>
              <a:gd name="connsiteY73" fmla="*/ 2767765 h 8279952"/>
              <a:gd name="connsiteX74" fmla="*/ 7626909 w 7629070"/>
              <a:gd name="connsiteY74" fmla="*/ 2809687 h 8279952"/>
              <a:gd name="connsiteX75" fmla="*/ 7628638 w 7629070"/>
              <a:gd name="connsiteY75" fmla="*/ 2852475 h 8279952"/>
              <a:gd name="connsiteX76" fmla="*/ 7629070 w 7629070"/>
              <a:gd name="connsiteY76" fmla="*/ 2895260 h 8279952"/>
              <a:gd name="connsiteX77" fmla="*/ 7629070 w 7629070"/>
              <a:gd name="connsiteY77" fmla="*/ 5384692 h 8279952"/>
              <a:gd name="connsiteX78" fmla="*/ 7628638 w 7629070"/>
              <a:gd name="connsiteY78" fmla="*/ 5418835 h 8279952"/>
              <a:gd name="connsiteX79" fmla="*/ 7626909 w 7629070"/>
              <a:gd name="connsiteY79" fmla="*/ 5453410 h 8279952"/>
              <a:gd name="connsiteX80" fmla="*/ 7624749 w 7629070"/>
              <a:gd name="connsiteY80" fmla="*/ 5488418 h 8279952"/>
              <a:gd name="connsiteX81" fmla="*/ 7621723 w 7629070"/>
              <a:gd name="connsiteY81" fmla="*/ 5523858 h 8279952"/>
              <a:gd name="connsiteX82" fmla="*/ 7617833 w 7629070"/>
              <a:gd name="connsiteY82" fmla="*/ 5560162 h 8279952"/>
              <a:gd name="connsiteX83" fmla="*/ 7612646 w 7629070"/>
              <a:gd name="connsiteY83" fmla="*/ 5595602 h 8279952"/>
              <a:gd name="connsiteX84" fmla="*/ 7606596 w 7629070"/>
              <a:gd name="connsiteY84" fmla="*/ 5632339 h 8279952"/>
              <a:gd name="connsiteX85" fmla="*/ 7600114 w 7629070"/>
              <a:gd name="connsiteY85" fmla="*/ 5668643 h 8279952"/>
              <a:gd name="connsiteX86" fmla="*/ 7592335 w 7629070"/>
              <a:gd name="connsiteY86" fmla="*/ 5705378 h 8279952"/>
              <a:gd name="connsiteX87" fmla="*/ 7584122 w 7629070"/>
              <a:gd name="connsiteY87" fmla="*/ 5742116 h 8279952"/>
              <a:gd name="connsiteX88" fmla="*/ 7575045 w 7629070"/>
              <a:gd name="connsiteY88" fmla="*/ 5778853 h 8279952"/>
              <a:gd name="connsiteX89" fmla="*/ 7565537 w 7629070"/>
              <a:gd name="connsiteY89" fmla="*/ 5815588 h 8279952"/>
              <a:gd name="connsiteX90" fmla="*/ 7554300 w 7629070"/>
              <a:gd name="connsiteY90" fmla="*/ 5852326 h 8279952"/>
              <a:gd name="connsiteX91" fmla="*/ 7543063 w 7629070"/>
              <a:gd name="connsiteY91" fmla="*/ 5888629 h 8279952"/>
              <a:gd name="connsiteX92" fmla="*/ 7531395 w 7629070"/>
              <a:gd name="connsiteY92" fmla="*/ 5924933 h 8279952"/>
              <a:gd name="connsiteX93" fmla="*/ 7518860 w 7629070"/>
              <a:gd name="connsiteY93" fmla="*/ 5960373 h 8279952"/>
              <a:gd name="connsiteX94" fmla="*/ 7505463 w 7629070"/>
              <a:gd name="connsiteY94" fmla="*/ 5996245 h 8279952"/>
              <a:gd name="connsiteX95" fmla="*/ 7491201 w 7629070"/>
              <a:gd name="connsiteY95" fmla="*/ 6031253 h 8279952"/>
              <a:gd name="connsiteX96" fmla="*/ 7476506 w 7629070"/>
              <a:gd name="connsiteY96" fmla="*/ 6066260 h 8279952"/>
              <a:gd name="connsiteX97" fmla="*/ 7461379 w 7629070"/>
              <a:gd name="connsiteY97" fmla="*/ 6100404 h 8279952"/>
              <a:gd name="connsiteX98" fmla="*/ 7445387 w 7629070"/>
              <a:gd name="connsiteY98" fmla="*/ 6133682 h 8279952"/>
              <a:gd name="connsiteX99" fmla="*/ 7428532 w 7629070"/>
              <a:gd name="connsiteY99" fmla="*/ 6166961 h 8279952"/>
              <a:gd name="connsiteX100" fmla="*/ 7411677 w 7629070"/>
              <a:gd name="connsiteY100" fmla="*/ 6198944 h 8279952"/>
              <a:gd name="connsiteX101" fmla="*/ 7393957 w 7629070"/>
              <a:gd name="connsiteY101" fmla="*/ 6230494 h 8279952"/>
              <a:gd name="connsiteX102" fmla="*/ 7375805 w 7629070"/>
              <a:gd name="connsiteY102" fmla="*/ 6261611 h 8279952"/>
              <a:gd name="connsiteX103" fmla="*/ 7357220 w 7629070"/>
              <a:gd name="connsiteY103" fmla="*/ 6291864 h 8279952"/>
              <a:gd name="connsiteX104" fmla="*/ 7337340 w 7629070"/>
              <a:gd name="connsiteY104" fmla="*/ 6320822 h 8279952"/>
              <a:gd name="connsiteX105" fmla="*/ 7317892 w 7629070"/>
              <a:gd name="connsiteY105" fmla="*/ 6348483 h 8279952"/>
              <a:gd name="connsiteX106" fmla="*/ 7297579 w 7629070"/>
              <a:gd name="connsiteY106" fmla="*/ 6375710 h 8279952"/>
              <a:gd name="connsiteX107" fmla="*/ 7277265 w 7629070"/>
              <a:gd name="connsiteY107" fmla="*/ 6401642 h 8279952"/>
              <a:gd name="connsiteX108" fmla="*/ 7256089 w 7629070"/>
              <a:gd name="connsiteY108" fmla="*/ 6426277 h 8279952"/>
              <a:gd name="connsiteX109" fmla="*/ 7234477 w 7629070"/>
              <a:gd name="connsiteY109" fmla="*/ 6450048 h 8279952"/>
              <a:gd name="connsiteX110" fmla="*/ 7220648 w 7629070"/>
              <a:gd name="connsiteY110" fmla="*/ 6463878 h 8279952"/>
              <a:gd name="connsiteX111" fmla="*/ 7208546 w 7629070"/>
              <a:gd name="connsiteY111" fmla="*/ 6475978 h 8279952"/>
              <a:gd name="connsiteX112" fmla="*/ 7202495 w 7629070"/>
              <a:gd name="connsiteY112" fmla="*/ 6482031 h 8279952"/>
              <a:gd name="connsiteX113" fmla="*/ 7196445 w 7629070"/>
              <a:gd name="connsiteY113" fmla="*/ 6488513 h 8279952"/>
              <a:gd name="connsiteX114" fmla="*/ 7190395 w 7629070"/>
              <a:gd name="connsiteY114" fmla="*/ 6494997 h 8279952"/>
              <a:gd name="connsiteX115" fmla="*/ 7183911 w 7629070"/>
              <a:gd name="connsiteY115" fmla="*/ 6503208 h 8279952"/>
              <a:gd name="connsiteX116" fmla="*/ 7160573 w 7629070"/>
              <a:gd name="connsiteY116" fmla="*/ 6532164 h 8279952"/>
              <a:gd name="connsiteX117" fmla="*/ 7145447 w 7629070"/>
              <a:gd name="connsiteY117" fmla="*/ 6550317 h 8279952"/>
              <a:gd name="connsiteX118" fmla="*/ 7139828 w 7629070"/>
              <a:gd name="connsiteY118" fmla="*/ 6556367 h 8279952"/>
              <a:gd name="connsiteX119" fmla="*/ 7135507 w 7629070"/>
              <a:gd name="connsiteY119" fmla="*/ 6560256 h 8279952"/>
              <a:gd name="connsiteX120" fmla="*/ 7132049 w 7629070"/>
              <a:gd name="connsiteY120" fmla="*/ 6563282 h 8279952"/>
              <a:gd name="connsiteX121" fmla="*/ 7129023 w 7629070"/>
              <a:gd name="connsiteY121" fmla="*/ 6565443 h 8279952"/>
              <a:gd name="connsiteX122" fmla="*/ 7122973 w 7629070"/>
              <a:gd name="connsiteY122" fmla="*/ 6568901 h 8279952"/>
              <a:gd name="connsiteX123" fmla="*/ 7115193 w 7629070"/>
              <a:gd name="connsiteY123" fmla="*/ 6573654 h 8279952"/>
              <a:gd name="connsiteX124" fmla="*/ 7110007 w 7629070"/>
              <a:gd name="connsiteY124" fmla="*/ 6577977 h 8279952"/>
              <a:gd name="connsiteX125" fmla="*/ 7103525 w 7629070"/>
              <a:gd name="connsiteY125" fmla="*/ 6583162 h 8279952"/>
              <a:gd name="connsiteX126" fmla="*/ 7094448 w 7629070"/>
              <a:gd name="connsiteY126" fmla="*/ 6590510 h 8279952"/>
              <a:gd name="connsiteX127" fmla="*/ 7084075 w 7629070"/>
              <a:gd name="connsiteY127" fmla="*/ 6599586 h 8279952"/>
              <a:gd name="connsiteX128" fmla="*/ 7064627 w 7629070"/>
              <a:gd name="connsiteY128" fmla="*/ 6617739 h 8279952"/>
              <a:gd name="connsiteX129" fmla="*/ 7044745 w 7629070"/>
              <a:gd name="connsiteY129" fmla="*/ 6635458 h 8279952"/>
              <a:gd name="connsiteX130" fmla="*/ 7025297 w 7629070"/>
              <a:gd name="connsiteY130" fmla="*/ 6652314 h 8279952"/>
              <a:gd name="connsiteX131" fmla="*/ 7004983 w 7629070"/>
              <a:gd name="connsiteY131" fmla="*/ 6669601 h 8279952"/>
              <a:gd name="connsiteX132" fmla="*/ 6984670 w 7629070"/>
              <a:gd name="connsiteY132" fmla="*/ 6686025 h 8279952"/>
              <a:gd name="connsiteX133" fmla="*/ 6964790 w 7629070"/>
              <a:gd name="connsiteY133" fmla="*/ 6702017 h 8279952"/>
              <a:gd name="connsiteX134" fmla="*/ 6944477 w 7629070"/>
              <a:gd name="connsiteY134" fmla="*/ 6718007 h 8279952"/>
              <a:gd name="connsiteX135" fmla="*/ 6923731 w 7629070"/>
              <a:gd name="connsiteY135" fmla="*/ 6733565 h 8279952"/>
              <a:gd name="connsiteX136" fmla="*/ 6902987 w 7629070"/>
              <a:gd name="connsiteY136" fmla="*/ 6748692 h 8279952"/>
              <a:gd name="connsiteX137" fmla="*/ 6882241 w 7629070"/>
              <a:gd name="connsiteY137" fmla="*/ 6763821 h 8279952"/>
              <a:gd name="connsiteX138" fmla="*/ 6861496 w 7629070"/>
              <a:gd name="connsiteY138" fmla="*/ 6778514 h 8279952"/>
              <a:gd name="connsiteX139" fmla="*/ 6840751 w 7629070"/>
              <a:gd name="connsiteY139" fmla="*/ 6793209 h 8279952"/>
              <a:gd name="connsiteX140" fmla="*/ 6798395 w 7629070"/>
              <a:gd name="connsiteY140" fmla="*/ 6821733 h 8279952"/>
              <a:gd name="connsiteX141" fmla="*/ 6755607 w 7629070"/>
              <a:gd name="connsiteY141" fmla="*/ 6848962 h 8279952"/>
              <a:gd name="connsiteX142" fmla="*/ 6711957 w 7629070"/>
              <a:gd name="connsiteY142" fmla="*/ 6876189 h 8279952"/>
              <a:gd name="connsiteX143" fmla="*/ 6667873 w 7629070"/>
              <a:gd name="connsiteY143" fmla="*/ 6901689 h 8279952"/>
              <a:gd name="connsiteX144" fmla="*/ 6623357 w 7629070"/>
              <a:gd name="connsiteY144" fmla="*/ 6927621 h 8279952"/>
              <a:gd name="connsiteX145" fmla="*/ 6577977 w 7629070"/>
              <a:gd name="connsiteY145" fmla="*/ 6953120 h 8279952"/>
              <a:gd name="connsiteX146" fmla="*/ 6531732 w 7629070"/>
              <a:gd name="connsiteY146" fmla="*/ 6977755 h 8279952"/>
              <a:gd name="connsiteX147" fmla="*/ 6485055 w 7629070"/>
              <a:gd name="connsiteY147" fmla="*/ 7002823 h 8279952"/>
              <a:gd name="connsiteX148" fmla="*/ 6437945 w 7629070"/>
              <a:gd name="connsiteY148" fmla="*/ 7027458 h 8279952"/>
              <a:gd name="connsiteX149" fmla="*/ 6389973 w 7629070"/>
              <a:gd name="connsiteY149" fmla="*/ 7052524 h 8279952"/>
              <a:gd name="connsiteX150" fmla="*/ 5602086 w 7629070"/>
              <a:gd name="connsiteY150" fmla="*/ 7503302 h 8279952"/>
              <a:gd name="connsiteX151" fmla="*/ 5569238 w 7629070"/>
              <a:gd name="connsiteY151" fmla="*/ 7522750 h 8279952"/>
              <a:gd name="connsiteX152" fmla="*/ 5535959 w 7629070"/>
              <a:gd name="connsiteY152" fmla="*/ 7542200 h 8279952"/>
              <a:gd name="connsiteX153" fmla="*/ 5503113 w 7629070"/>
              <a:gd name="connsiteY153" fmla="*/ 7561216 h 8279952"/>
              <a:gd name="connsiteX154" fmla="*/ 5470699 w 7629070"/>
              <a:gd name="connsiteY154" fmla="*/ 7579801 h 8279952"/>
              <a:gd name="connsiteX155" fmla="*/ 5437852 w 7629070"/>
              <a:gd name="connsiteY155" fmla="*/ 7598385 h 8279952"/>
              <a:gd name="connsiteX156" fmla="*/ 5405869 w 7629070"/>
              <a:gd name="connsiteY156" fmla="*/ 7616968 h 8279952"/>
              <a:gd name="connsiteX157" fmla="*/ 5373887 w 7629070"/>
              <a:gd name="connsiteY157" fmla="*/ 7635552 h 8279952"/>
              <a:gd name="connsiteX158" fmla="*/ 5341905 w 7629070"/>
              <a:gd name="connsiteY158" fmla="*/ 7654137 h 8279952"/>
              <a:gd name="connsiteX159" fmla="*/ 5309491 w 7629070"/>
              <a:gd name="connsiteY159" fmla="*/ 7672721 h 8279952"/>
              <a:gd name="connsiteX160" fmla="*/ 5277509 w 7629070"/>
              <a:gd name="connsiteY160" fmla="*/ 7691738 h 8279952"/>
              <a:gd name="connsiteX161" fmla="*/ 5245526 w 7629070"/>
              <a:gd name="connsiteY161" fmla="*/ 7710322 h 8279952"/>
              <a:gd name="connsiteX162" fmla="*/ 5213112 w 7629070"/>
              <a:gd name="connsiteY162" fmla="*/ 7728907 h 8279952"/>
              <a:gd name="connsiteX163" fmla="*/ 5181130 w 7629070"/>
              <a:gd name="connsiteY163" fmla="*/ 7747923 h 8279952"/>
              <a:gd name="connsiteX164" fmla="*/ 5148714 w 7629070"/>
              <a:gd name="connsiteY164" fmla="*/ 7766939 h 8279952"/>
              <a:gd name="connsiteX165" fmla="*/ 5116300 w 7629070"/>
              <a:gd name="connsiteY165" fmla="*/ 7786389 h 8279952"/>
              <a:gd name="connsiteX166" fmla="*/ 5083886 w 7629070"/>
              <a:gd name="connsiteY166" fmla="*/ 7805837 h 8279952"/>
              <a:gd name="connsiteX167" fmla="*/ 5050607 w 7629070"/>
              <a:gd name="connsiteY167" fmla="*/ 7826150 h 8279952"/>
              <a:gd name="connsiteX168" fmla="*/ 5018193 w 7629070"/>
              <a:gd name="connsiteY168" fmla="*/ 7845599 h 8279952"/>
              <a:gd name="connsiteX169" fmla="*/ 4985779 w 7629070"/>
              <a:gd name="connsiteY169" fmla="*/ 7865047 h 8279952"/>
              <a:gd name="connsiteX170" fmla="*/ 4953797 w 7629070"/>
              <a:gd name="connsiteY170" fmla="*/ 7884065 h 8279952"/>
              <a:gd name="connsiteX171" fmla="*/ 4922246 w 7629070"/>
              <a:gd name="connsiteY171" fmla="*/ 7903081 h 8279952"/>
              <a:gd name="connsiteX172" fmla="*/ 4890696 w 7629070"/>
              <a:gd name="connsiteY172" fmla="*/ 7921665 h 8279952"/>
              <a:gd name="connsiteX173" fmla="*/ 4859145 w 7629070"/>
              <a:gd name="connsiteY173" fmla="*/ 7940682 h 8279952"/>
              <a:gd name="connsiteX174" fmla="*/ 4826731 w 7629070"/>
              <a:gd name="connsiteY174" fmla="*/ 7959266 h 8279952"/>
              <a:gd name="connsiteX175" fmla="*/ 4795181 w 7629070"/>
              <a:gd name="connsiteY175" fmla="*/ 7977417 h 8279952"/>
              <a:gd name="connsiteX176" fmla="*/ 4763198 w 7629070"/>
              <a:gd name="connsiteY176" fmla="*/ 7995138 h 8279952"/>
              <a:gd name="connsiteX177" fmla="*/ 4730784 w 7629070"/>
              <a:gd name="connsiteY177" fmla="*/ 8014154 h 8279952"/>
              <a:gd name="connsiteX178" fmla="*/ 4697505 w 7629070"/>
              <a:gd name="connsiteY178" fmla="*/ 8031442 h 8279952"/>
              <a:gd name="connsiteX179" fmla="*/ 4664227 w 7629070"/>
              <a:gd name="connsiteY179" fmla="*/ 8049594 h 8279952"/>
              <a:gd name="connsiteX180" fmla="*/ 4630084 w 7629070"/>
              <a:gd name="connsiteY180" fmla="*/ 8067745 h 8279952"/>
              <a:gd name="connsiteX181" fmla="*/ 4595508 w 7629070"/>
              <a:gd name="connsiteY181" fmla="*/ 8085898 h 8279952"/>
              <a:gd name="connsiteX182" fmla="*/ 4560068 w 7629070"/>
              <a:gd name="connsiteY182" fmla="*/ 8104051 h 8279952"/>
              <a:gd name="connsiteX183" fmla="*/ 4515553 w 7629070"/>
              <a:gd name="connsiteY183" fmla="*/ 8125660 h 8279952"/>
              <a:gd name="connsiteX184" fmla="*/ 4470605 w 7629070"/>
              <a:gd name="connsiteY184" fmla="*/ 8145973 h 8279952"/>
              <a:gd name="connsiteX185" fmla="*/ 4425225 w 7629070"/>
              <a:gd name="connsiteY185" fmla="*/ 8164557 h 8279952"/>
              <a:gd name="connsiteX186" fmla="*/ 4379411 w 7629070"/>
              <a:gd name="connsiteY186" fmla="*/ 8181413 h 8279952"/>
              <a:gd name="connsiteX187" fmla="*/ 4332734 w 7629070"/>
              <a:gd name="connsiteY187" fmla="*/ 8197837 h 8279952"/>
              <a:gd name="connsiteX188" fmla="*/ 4286922 w 7629070"/>
              <a:gd name="connsiteY188" fmla="*/ 8212098 h 8279952"/>
              <a:gd name="connsiteX189" fmla="*/ 4239814 w 7629070"/>
              <a:gd name="connsiteY189" fmla="*/ 8225064 h 8279952"/>
              <a:gd name="connsiteX190" fmla="*/ 4192705 w 7629070"/>
              <a:gd name="connsiteY190" fmla="*/ 8237165 h 8279952"/>
              <a:gd name="connsiteX191" fmla="*/ 4145596 w 7629070"/>
              <a:gd name="connsiteY191" fmla="*/ 8247538 h 8279952"/>
              <a:gd name="connsiteX192" fmla="*/ 4097621 w 7629070"/>
              <a:gd name="connsiteY192" fmla="*/ 8256183 h 8279952"/>
              <a:gd name="connsiteX193" fmla="*/ 4050081 w 7629070"/>
              <a:gd name="connsiteY193" fmla="*/ 8263530 h 8279952"/>
              <a:gd name="connsiteX194" fmla="*/ 4002540 w 7629070"/>
              <a:gd name="connsiteY194" fmla="*/ 8269581 h 8279952"/>
              <a:gd name="connsiteX195" fmla="*/ 3954566 w 7629070"/>
              <a:gd name="connsiteY195" fmla="*/ 8274334 h 8279952"/>
              <a:gd name="connsiteX196" fmla="*/ 3906160 w 7629070"/>
              <a:gd name="connsiteY196" fmla="*/ 8277360 h 8279952"/>
              <a:gd name="connsiteX197" fmla="*/ 3858187 w 7629070"/>
              <a:gd name="connsiteY197" fmla="*/ 8279520 h 8279952"/>
              <a:gd name="connsiteX198" fmla="*/ 3809781 w 7629070"/>
              <a:gd name="connsiteY198" fmla="*/ 8279952 h 8279952"/>
              <a:gd name="connsiteX199" fmla="*/ 3761809 w 7629070"/>
              <a:gd name="connsiteY199" fmla="*/ 8279089 h 8279952"/>
              <a:gd name="connsiteX200" fmla="*/ 3713403 w 7629070"/>
              <a:gd name="connsiteY200" fmla="*/ 8276928 h 8279952"/>
              <a:gd name="connsiteX201" fmla="*/ 3665428 w 7629070"/>
              <a:gd name="connsiteY201" fmla="*/ 8273038 h 8279952"/>
              <a:gd name="connsiteX202" fmla="*/ 3617888 w 7629070"/>
              <a:gd name="connsiteY202" fmla="*/ 8267852 h 8279952"/>
              <a:gd name="connsiteX203" fmla="*/ 3569481 w 7629070"/>
              <a:gd name="connsiteY203" fmla="*/ 8261368 h 8279952"/>
              <a:gd name="connsiteX204" fmla="*/ 3521941 w 7629070"/>
              <a:gd name="connsiteY204" fmla="*/ 8253589 h 8279952"/>
              <a:gd name="connsiteX205" fmla="*/ 3474832 w 7629070"/>
              <a:gd name="connsiteY205" fmla="*/ 8244080 h 8279952"/>
              <a:gd name="connsiteX206" fmla="*/ 3427291 w 7629070"/>
              <a:gd name="connsiteY206" fmla="*/ 8233709 h 8279952"/>
              <a:gd name="connsiteX207" fmla="*/ 3380182 w 7629070"/>
              <a:gd name="connsiteY207" fmla="*/ 8222038 h 8279952"/>
              <a:gd name="connsiteX208" fmla="*/ 3333505 w 7629070"/>
              <a:gd name="connsiteY208" fmla="*/ 8208640 h 8279952"/>
              <a:gd name="connsiteX209" fmla="*/ 3286828 w 7629070"/>
              <a:gd name="connsiteY209" fmla="*/ 8193514 h 8279952"/>
              <a:gd name="connsiteX210" fmla="*/ 3240583 w 7629070"/>
              <a:gd name="connsiteY210" fmla="*/ 8177523 h 8279952"/>
              <a:gd name="connsiteX211" fmla="*/ 3195203 w 7629070"/>
              <a:gd name="connsiteY211" fmla="*/ 8159802 h 8279952"/>
              <a:gd name="connsiteX212" fmla="*/ 3149823 w 7629070"/>
              <a:gd name="connsiteY212" fmla="*/ 8141218 h 8279952"/>
              <a:gd name="connsiteX213" fmla="*/ 3104443 w 7629070"/>
              <a:gd name="connsiteY213" fmla="*/ 8120906 h 8279952"/>
              <a:gd name="connsiteX214" fmla="*/ 3060358 w 7629070"/>
              <a:gd name="connsiteY214" fmla="*/ 8099296 h 8279952"/>
              <a:gd name="connsiteX215" fmla="*/ 3014114 w 7629070"/>
              <a:gd name="connsiteY215" fmla="*/ 8075525 h 8279952"/>
              <a:gd name="connsiteX216" fmla="*/ 2960090 w 7629070"/>
              <a:gd name="connsiteY216" fmla="*/ 8046568 h 8279952"/>
              <a:gd name="connsiteX217" fmla="*/ 2899583 w 7629070"/>
              <a:gd name="connsiteY217" fmla="*/ 8013289 h 8279952"/>
              <a:gd name="connsiteX218" fmla="*/ 2834322 w 7629070"/>
              <a:gd name="connsiteY218" fmla="*/ 7977417 h 8279952"/>
              <a:gd name="connsiteX219" fmla="*/ 2764739 w 7629070"/>
              <a:gd name="connsiteY219" fmla="*/ 7937224 h 8279952"/>
              <a:gd name="connsiteX220" fmla="*/ 2691698 w 7629070"/>
              <a:gd name="connsiteY220" fmla="*/ 7896165 h 8279952"/>
              <a:gd name="connsiteX221" fmla="*/ 2616930 w 7629070"/>
              <a:gd name="connsiteY221" fmla="*/ 7852514 h 8279952"/>
              <a:gd name="connsiteX222" fmla="*/ 2540431 w 7629070"/>
              <a:gd name="connsiteY222" fmla="*/ 7807998 h 8279952"/>
              <a:gd name="connsiteX223" fmla="*/ 2464364 w 7629070"/>
              <a:gd name="connsiteY223" fmla="*/ 7763050 h 8279952"/>
              <a:gd name="connsiteX224" fmla="*/ 2388731 w 7629070"/>
              <a:gd name="connsiteY224" fmla="*/ 7718533 h 8279952"/>
              <a:gd name="connsiteX225" fmla="*/ 2315258 w 7629070"/>
              <a:gd name="connsiteY225" fmla="*/ 7674882 h 8279952"/>
              <a:gd name="connsiteX226" fmla="*/ 2244378 w 7629070"/>
              <a:gd name="connsiteY226" fmla="*/ 7632960 h 8279952"/>
              <a:gd name="connsiteX227" fmla="*/ 2177389 w 7629070"/>
              <a:gd name="connsiteY227" fmla="*/ 7593198 h 8279952"/>
              <a:gd name="connsiteX228" fmla="*/ 2116017 w 7629070"/>
              <a:gd name="connsiteY228" fmla="*/ 7556029 h 8279952"/>
              <a:gd name="connsiteX229" fmla="*/ 2059832 w 7629070"/>
              <a:gd name="connsiteY229" fmla="*/ 7522750 h 8279952"/>
              <a:gd name="connsiteX230" fmla="*/ 2010994 w 7629070"/>
              <a:gd name="connsiteY230" fmla="*/ 7493362 h 8279952"/>
              <a:gd name="connsiteX231" fmla="*/ 1221810 w 7629070"/>
              <a:gd name="connsiteY231" fmla="*/ 7044313 h 8279952"/>
              <a:gd name="connsiteX232" fmla="*/ 1202793 w 7629070"/>
              <a:gd name="connsiteY232" fmla="*/ 7034372 h 8279952"/>
              <a:gd name="connsiteX233" fmla="*/ 1186369 w 7629070"/>
              <a:gd name="connsiteY233" fmla="*/ 7025729 h 8279952"/>
              <a:gd name="connsiteX234" fmla="*/ 1170379 w 7629070"/>
              <a:gd name="connsiteY234" fmla="*/ 7016653 h 8279952"/>
              <a:gd name="connsiteX235" fmla="*/ 1154821 w 7629070"/>
              <a:gd name="connsiteY235" fmla="*/ 7008008 h 8279952"/>
              <a:gd name="connsiteX236" fmla="*/ 1138829 w 7629070"/>
              <a:gd name="connsiteY236" fmla="*/ 6998933 h 8279952"/>
              <a:gd name="connsiteX237" fmla="*/ 1122839 w 7629070"/>
              <a:gd name="connsiteY237" fmla="*/ 6989857 h 8279952"/>
              <a:gd name="connsiteX238" fmla="*/ 1105549 w 7629070"/>
              <a:gd name="connsiteY238" fmla="*/ 6980349 h 8279952"/>
              <a:gd name="connsiteX239" fmla="*/ 1086965 w 7629070"/>
              <a:gd name="connsiteY239" fmla="*/ 6969975 h 8279952"/>
              <a:gd name="connsiteX240" fmla="*/ 699288 w 7629070"/>
              <a:gd name="connsiteY240" fmla="*/ 6732270 h 8279952"/>
              <a:gd name="connsiteX241" fmla="*/ 681569 w 7629070"/>
              <a:gd name="connsiteY241" fmla="*/ 6720168 h 8279952"/>
              <a:gd name="connsiteX242" fmla="*/ 666011 w 7629070"/>
              <a:gd name="connsiteY242" fmla="*/ 6708499 h 8279952"/>
              <a:gd name="connsiteX243" fmla="*/ 652180 w 7629070"/>
              <a:gd name="connsiteY243" fmla="*/ 6697262 h 8279952"/>
              <a:gd name="connsiteX244" fmla="*/ 639214 w 7629070"/>
              <a:gd name="connsiteY244" fmla="*/ 6686890 h 8279952"/>
              <a:gd name="connsiteX245" fmla="*/ 616739 w 7629070"/>
              <a:gd name="connsiteY245" fmla="*/ 6668306 h 8279952"/>
              <a:gd name="connsiteX246" fmla="*/ 598155 w 7629070"/>
              <a:gd name="connsiteY246" fmla="*/ 6651018 h 8279952"/>
              <a:gd name="connsiteX247" fmla="*/ 580867 w 7629070"/>
              <a:gd name="connsiteY247" fmla="*/ 6635026 h 8279952"/>
              <a:gd name="connsiteX248" fmla="*/ 564877 w 7629070"/>
              <a:gd name="connsiteY248" fmla="*/ 6619468 h 8279952"/>
              <a:gd name="connsiteX249" fmla="*/ 556665 w 7629070"/>
              <a:gd name="connsiteY249" fmla="*/ 6612120 h 8279952"/>
              <a:gd name="connsiteX250" fmla="*/ 548022 w 7629070"/>
              <a:gd name="connsiteY250" fmla="*/ 6604341 h 8279952"/>
              <a:gd name="connsiteX251" fmla="*/ 538945 w 7629070"/>
              <a:gd name="connsiteY251" fmla="*/ 6596562 h 8279952"/>
              <a:gd name="connsiteX252" fmla="*/ 529437 w 7629070"/>
              <a:gd name="connsiteY252" fmla="*/ 6588781 h 8279952"/>
              <a:gd name="connsiteX253" fmla="*/ 515606 w 7629070"/>
              <a:gd name="connsiteY253" fmla="*/ 6578409 h 8279952"/>
              <a:gd name="connsiteX254" fmla="*/ 502208 w 7629070"/>
              <a:gd name="connsiteY254" fmla="*/ 6567172 h 8279952"/>
              <a:gd name="connsiteX255" fmla="*/ 488810 w 7629070"/>
              <a:gd name="connsiteY255" fmla="*/ 6554638 h 8279952"/>
              <a:gd name="connsiteX256" fmla="*/ 475413 w 7629070"/>
              <a:gd name="connsiteY256" fmla="*/ 6541672 h 8279952"/>
              <a:gd name="connsiteX257" fmla="*/ 461583 w 7629070"/>
              <a:gd name="connsiteY257" fmla="*/ 6527842 h 8279952"/>
              <a:gd name="connsiteX258" fmla="*/ 447752 w 7629070"/>
              <a:gd name="connsiteY258" fmla="*/ 6513579 h 8279952"/>
              <a:gd name="connsiteX259" fmla="*/ 433922 w 7629070"/>
              <a:gd name="connsiteY259" fmla="*/ 6498021 h 8279952"/>
              <a:gd name="connsiteX260" fmla="*/ 420525 w 7629070"/>
              <a:gd name="connsiteY260" fmla="*/ 6482894 h 8279952"/>
              <a:gd name="connsiteX261" fmla="*/ 406695 w 7629070"/>
              <a:gd name="connsiteY261" fmla="*/ 6466470 h 8279952"/>
              <a:gd name="connsiteX262" fmla="*/ 392863 w 7629070"/>
              <a:gd name="connsiteY262" fmla="*/ 6450048 h 8279952"/>
              <a:gd name="connsiteX263" fmla="*/ 379466 w 7629070"/>
              <a:gd name="connsiteY263" fmla="*/ 6433193 h 8279952"/>
              <a:gd name="connsiteX264" fmla="*/ 366068 w 7629070"/>
              <a:gd name="connsiteY264" fmla="*/ 6415472 h 8279952"/>
              <a:gd name="connsiteX265" fmla="*/ 352670 w 7629070"/>
              <a:gd name="connsiteY265" fmla="*/ 6397753 h 8279952"/>
              <a:gd name="connsiteX266" fmla="*/ 339273 w 7629070"/>
              <a:gd name="connsiteY266" fmla="*/ 6379600 h 8279952"/>
              <a:gd name="connsiteX267" fmla="*/ 326307 w 7629070"/>
              <a:gd name="connsiteY267" fmla="*/ 6361447 h 8279952"/>
              <a:gd name="connsiteX268" fmla="*/ 313341 w 7629070"/>
              <a:gd name="connsiteY268" fmla="*/ 6342865 h 8279952"/>
              <a:gd name="connsiteX269" fmla="*/ 287841 w 7629070"/>
              <a:gd name="connsiteY269" fmla="*/ 6305264 h 8279952"/>
              <a:gd name="connsiteX270" fmla="*/ 264071 w 7629070"/>
              <a:gd name="connsiteY270" fmla="*/ 6267229 h 8279952"/>
              <a:gd name="connsiteX271" fmla="*/ 240731 w 7629070"/>
              <a:gd name="connsiteY271" fmla="*/ 6230062 h 8279952"/>
              <a:gd name="connsiteX272" fmla="*/ 219123 w 7629070"/>
              <a:gd name="connsiteY272" fmla="*/ 6192893 h 8279952"/>
              <a:gd name="connsiteX273" fmla="*/ 198378 w 7629070"/>
              <a:gd name="connsiteY273" fmla="*/ 6157021 h 8279952"/>
              <a:gd name="connsiteX274" fmla="*/ 179793 w 7629070"/>
              <a:gd name="connsiteY274" fmla="*/ 6122013 h 8279952"/>
              <a:gd name="connsiteX275" fmla="*/ 162506 w 7629070"/>
              <a:gd name="connsiteY275" fmla="*/ 6088734 h 8279952"/>
              <a:gd name="connsiteX276" fmla="*/ 147379 w 7629070"/>
              <a:gd name="connsiteY276" fmla="*/ 6057617 h 8279952"/>
              <a:gd name="connsiteX277" fmla="*/ 140463 w 7629070"/>
              <a:gd name="connsiteY277" fmla="*/ 6042490 h 8279952"/>
              <a:gd name="connsiteX278" fmla="*/ 133548 w 7629070"/>
              <a:gd name="connsiteY278" fmla="*/ 6025635 h 8279952"/>
              <a:gd name="connsiteX279" fmla="*/ 126200 w 7629070"/>
              <a:gd name="connsiteY279" fmla="*/ 6009211 h 8279952"/>
              <a:gd name="connsiteX280" fmla="*/ 119718 w 7629070"/>
              <a:gd name="connsiteY280" fmla="*/ 5991492 h 8279952"/>
              <a:gd name="connsiteX281" fmla="*/ 112371 w 7629070"/>
              <a:gd name="connsiteY281" fmla="*/ 5973339 h 8279952"/>
              <a:gd name="connsiteX282" fmla="*/ 105455 w 7629070"/>
              <a:gd name="connsiteY282" fmla="*/ 5954754 h 8279952"/>
              <a:gd name="connsiteX283" fmla="*/ 98973 w 7629070"/>
              <a:gd name="connsiteY283" fmla="*/ 5935738 h 8279952"/>
              <a:gd name="connsiteX284" fmla="*/ 92058 w 7629070"/>
              <a:gd name="connsiteY284" fmla="*/ 5916722 h 8279952"/>
              <a:gd name="connsiteX285" fmla="*/ 79957 w 7629070"/>
              <a:gd name="connsiteY285" fmla="*/ 5876095 h 8279952"/>
              <a:gd name="connsiteX286" fmla="*/ 67423 w 7629070"/>
              <a:gd name="connsiteY286" fmla="*/ 5834605 h 8279952"/>
              <a:gd name="connsiteX287" fmla="*/ 61804 w 7629070"/>
              <a:gd name="connsiteY287" fmla="*/ 5812996 h 8279952"/>
              <a:gd name="connsiteX288" fmla="*/ 55754 w 7629070"/>
              <a:gd name="connsiteY288" fmla="*/ 5791817 h 8279952"/>
              <a:gd name="connsiteX289" fmla="*/ 50135 w 7629070"/>
              <a:gd name="connsiteY289" fmla="*/ 5769777 h 8279952"/>
              <a:gd name="connsiteX290" fmla="*/ 44949 w 7629070"/>
              <a:gd name="connsiteY290" fmla="*/ 5747734 h 8279952"/>
              <a:gd name="connsiteX291" fmla="*/ 40195 w 7629070"/>
              <a:gd name="connsiteY291" fmla="*/ 5725692 h 8279952"/>
              <a:gd name="connsiteX292" fmla="*/ 35008 w 7629070"/>
              <a:gd name="connsiteY292" fmla="*/ 5702786 h 8279952"/>
              <a:gd name="connsiteX293" fmla="*/ 31119 w 7629070"/>
              <a:gd name="connsiteY293" fmla="*/ 5679880 h 8279952"/>
              <a:gd name="connsiteX294" fmla="*/ 26364 w 7629070"/>
              <a:gd name="connsiteY294" fmla="*/ 5657406 h 8279952"/>
              <a:gd name="connsiteX295" fmla="*/ 22906 w 7629070"/>
              <a:gd name="connsiteY295" fmla="*/ 5634500 h 8279952"/>
              <a:gd name="connsiteX296" fmla="*/ 18585 w 7629070"/>
              <a:gd name="connsiteY296" fmla="*/ 5611594 h 8279952"/>
              <a:gd name="connsiteX297" fmla="*/ 15559 w 7629070"/>
              <a:gd name="connsiteY297" fmla="*/ 5588255 h 8279952"/>
              <a:gd name="connsiteX298" fmla="*/ 12535 w 7629070"/>
              <a:gd name="connsiteY298" fmla="*/ 5565781 h 8279952"/>
              <a:gd name="connsiteX299" fmla="*/ 9508 w 7629070"/>
              <a:gd name="connsiteY299" fmla="*/ 5542875 h 8279952"/>
              <a:gd name="connsiteX300" fmla="*/ 7348 w 7629070"/>
              <a:gd name="connsiteY300" fmla="*/ 5519537 h 8279952"/>
              <a:gd name="connsiteX301" fmla="*/ 5187 w 7629070"/>
              <a:gd name="connsiteY301" fmla="*/ 5497063 h 8279952"/>
              <a:gd name="connsiteX302" fmla="*/ 3026 w 7629070"/>
              <a:gd name="connsiteY302" fmla="*/ 5474155 h 8279952"/>
              <a:gd name="connsiteX303" fmla="*/ 2161 w 7629070"/>
              <a:gd name="connsiteY303" fmla="*/ 5451249 h 8279952"/>
              <a:gd name="connsiteX304" fmla="*/ 866 w 7629070"/>
              <a:gd name="connsiteY304" fmla="*/ 5429209 h 8279952"/>
              <a:gd name="connsiteX305" fmla="*/ 0 w 7629070"/>
              <a:gd name="connsiteY305" fmla="*/ 5406735 h 8279952"/>
              <a:gd name="connsiteX306" fmla="*/ 0 w 7629070"/>
              <a:gd name="connsiteY306" fmla="*/ 5384692 h 8279952"/>
              <a:gd name="connsiteX307" fmla="*/ 0 w 7629070"/>
              <a:gd name="connsiteY307" fmla="*/ 2895260 h 8279952"/>
              <a:gd name="connsiteX308" fmla="*/ 0 w 7629070"/>
              <a:gd name="connsiteY308" fmla="*/ 2873220 h 8279952"/>
              <a:gd name="connsiteX309" fmla="*/ 866 w 7629070"/>
              <a:gd name="connsiteY309" fmla="*/ 2850314 h 8279952"/>
              <a:gd name="connsiteX310" fmla="*/ 2161 w 7629070"/>
              <a:gd name="connsiteY310" fmla="*/ 2827406 h 8279952"/>
              <a:gd name="connsiteX311" fmla="*/ 3026 w 7629070"/>
              <a:gd name="connsiteY311" fmla="*/ 2804932 h 8279952"/>
              <a:gd name="connsiteX312" fmla="*/ 5187 w 7629070"/>
              <a:gd name="connsiteY312" fmla="*/ 2781594 h 8279952"/>
              <a:gd name="connsiteX313" fmla="*/ 7348 w 7629070"/>
              <a:gd name="connsiteY313" fmla="*/ 2758688 h 8279952"/>
              <a:gd name="connsiteX314" fmla="*/ 9940 w 7629070"/>
              <a:gd name="connsiteY314" fmla="*/ 2735349 h 8279952"/>
              <a:gd name="connsiteX315" fmla="*/ 12535 w 7629070"/>
              <a:gd name="connsiteY315" fmla="*/ 2712011 h 8279952"/>
              <a:gd name="connsiteX316" fmla="*/ 15992 w 7629070"/>
              <a:gd name="connsiteY316" fmla="*/ 2688240 h 8279952"/>
              <a:gd name="connsiteX317" fmla="*/ 19017 w 7629070"/>
              <a:gd name="connsiteY317" fmla="*/ 2664902 h 8279952"/>
              <a:gd name="connsiteX318" fmla="*/ 23340 w 7629070"/>
              <a:gd name="connsiteY318" fmla="*/ 2641996 h 8279952"/>
              <a:gd name="connsiteX319" fmla="*/ 27661 w 7629070"/>
              <a:gd name="connsiteY319" fmla="*/ 2618657 h 8279952"/>
              <a:gd name="connsiteX320" fmla="*/ 31551 w 7629070"/>
              <a:gd name="connsiteY320" fmla="*/ 2595751 h 8279952"/>
              <a:gd name="connsiteX321" fmla="*/ 36306 w 7629070"/>
              <a:gd name="connsiteY321" fmla="*/ 2572413 h 8279952"/>
              <a:gd name="connsiteX322" fmla="*/ 41491 w 7629070"/>
              <a:gd name="connsiteY322" fmla="*/ 2549508 h 8279952"/>
              <a:gd name="connsiteX323" fmla="*/ 46677 w 7629070"/>
              <a:gd name="connsiteY323" fmla="*/ 2527033 h 8279952"/>
              <a:gd name="connsiteX324" fmla="*/ 51864 w 7629070"/>
              <a:gd name="connsiteY324" fmla="*/ 2504559 h 8279952"/>
              <a:gd name="connsiteX325" fmla="*/ 57483 w 7629070"/>
              <a:gd name="connsiteY325" fmla="*/ 2482517 h 8279952"/>
              <a:gd name="connsiteX326" fmla="*/ 63101 w 7629070"/>
              <a:gd name="connsiteY326" fmla="*/ 2460043 h 8279952"/>
              <a:gd name="connsiteX327" fmla="*/ 69583 w 7629070"/>
              <a:gd name="connsiteY327" fmla="*/ 2438432 h 8279952"/>
              <a:gd name="connsiteX328" fmla="*/ 75634 w 7629070"/>
              <a:gd name="connsiteY328" fmla="*/ 2417255 h 8279952"/>
              <a:gd name="connsiteX329" fmla="*/ 81686 w 7629070"/>
              <a:gd name="connsiteY329" fmla="*/ 2396510 h 8279952"/>
              <a:gd name="connsiteX330" fmla="*/ 88168 w 7629070"/>
              <a:gd name="connsiteY330" fmla="*/ 2375765 h 8279952"/>
              <a:gd name="connsiteX331" fmla="*/ 94650 w 7629070"/>
              <a:gd name="connsiteY331" fmla="*/ 2355452 h 8279952"/>
              <a:gd name="connsiteX332" fmla="*/ 101566 w 7629070"/>
              <a:gd name="connsiteY332" fmla="*/ 2336003 h 8279952"/>
              <a:gd name="connsiteX333" fmla="*/ 108913 w 7629070"/>
              <a:gd name="connsiteY333" fmla="*/ 2316987 h 8279952"/>
              <a:gd name="connsiteX334" fmla="*/ 115397 w 7629070"/>
              <a:gd name="connsiteY334" fmla="*/ 2298403 h 8279952"/>
              <a:gd name="connsiteX335" fmla="*/ 122742 w 7629070"/>
              <a:gd name="connsiteY335" fmla="*/ 2279386 h 8279952"/>
              <a:gd name="connsiteX336" fmla="*/ 130090 w 7629070"/>
              <a:gd name="connsiteY336" fmla="*/ 2262531 h 8279952"/>
              <a:gd name="connsiteX337" fmla="*/ 137437 w 7629070"/>
              <a:gd name="connsiteY337" fmla="*/ 2245243 h 8279952"/>
              <a:gd name="connsiteX338" fmla="*/ 144353 w 7629070"/>
              <a:gd name="connsiteY338" fmla="*/ 2228820 h 8279952"/>
              <a:gd name="connsiteX339" fmla="*/ 151701 w 7629070"/>
              <a:gd name="connsiteY339" fmla="*/ 2213261 h 8279952"/>
              <a:gd name="connsiteX340" fmla="*/ 169420 w 7629070"/>
              <a:gd name="connsiteY340" fmla="*/ 2178253 h 8279952"/>
              <a:gd name="connsiteX341" fmla="*/ 186275 w 7629070"/>
              <a:gd name="connsiteY341" fmla="*/ 2142813 h 8279952"/>
              <a:gd name="connsiteX342" fmla="*/ 203996 w 7629070"/>
              <a:gd name="connsiteY342" fmla="*/ 2108670 h 8279952"/>
              <a:gd name="connsiteX343" fmla="*/ 222581 w 7629070"/>
              <a:gd name="connsiteY343" fmla="*/ 2074527 h 8279952"/>
              <a:gd name="connsiteX344" fmla="*/ 232089 w 7629070"/>
              <a:gd name="connsiteY344" fmla="*/ 2058103 h 8279952"/>
              <a:gd name="connsiteX345" fmla="*/ 241163 w 7629070"/>
              <a:gd name="connsiteY345" fmla="*/ 2041679 h 8279952"/>
              <a:gd name="connsiteX346" fmla="*/ 251105 w 7629070"/>
              <a:gd name="connsiteY346" fmla="*/ 2025689 h 8279952"/>
              <a:gd name="connsiteX347" fmla="*/ 261045 w 7629070"/>
              <a:gd name="connsiteY347" fmla="*/ 2009265 h 8279952"/>
              <a:gd name="connsiteX348" fmla="*/ 271419 w 7629070"/>
              <a:gd name="connsiteY348" fmla="*/ 1993275 h 8279952"/>
              <a:gd name="connsiteX349" fmla="*/ 281790 w 7629070"/>
              <a:gd name="connsiteY349" fmla="*/ 1977715 h 8279952"/>
              <a:gd name="connsiteX350" fmla="*/ 292595 w 7629070"/>
              <a:gd name="connsiteY350" fmla="*/ 1962156 h 8279952"/>
              <a:gd name="connsiteX351" fmla="*/ 303399 w 7629070"/>
              <a:gd name="connsiteY351" fmla="*/ 1947893 h 8279952"/>
              <a:gd name="connsiteX352" fmla="*/ 315070 w 7629070"/>
              <a:gd name="connsiteY352" fmla="*/ 1932335 h 8279952"/>
              <a:gd name="connsiteX353" fmla="*/ 325873 w 7629070"/>
              <a:gd name="connsiteY353" fmla="*/ 1917208 h 8279952"/>
              <a:gd name="connsiteX354" fmla="*/ 336678 w 7629070"/>
              <a:gd name="connsiteY354" fmla="*/ 1901650 h 8279952"/>
              <a:gd name="connsiteX355" fmla="*/ 347915 w 7629070"/>
              <a:gd name="connsiteY355" fmla="*/ 1886955 h 8279952"/>
              <a:gd name="connsiteX356" fmla="*/ 358721 w 7629070"/>
              <a:gd name="connsiteY356" fmla="*/ 1871828 h 8279952"/>
              <a:gd name="connsiteX357" fmla="*/ 370390 w 7629070"/>
              <a:gd name="connsiteY357" fmla="*/ 1857133 h 8279952"/>
              <a:gd name="connsiteX358" fmla="*/ 382058 w 7629070"/>
              <a:gd name="connsiteY358" fmla="*/ 1843304 h 8279952"/>
              <a:gd name="connsiteX359" fmla="*/ 394593 w 7629070"/>
              <a:gd name="connsiteY359" fmla="*/ 1829906 h 8279952"/>
              <a:gd name="connsiteX360" fmla="*/ 424846 w 7629070"/>
              <a:gd name="connsiteY360" fmla="*/ 1797058 h 8279952"/>
              <a:gd name="connsiteX361" fmla="*/ 443862 w 7629070"/>
              <a:gd name="connsiteY361" fmla="*/ 1775450 h 8279952"/>
              <a:gd name="connsiteX362" fmla="*/ 455531 w 7629070"/>
              <a:gd name="connsiteY362" fmla="*/ 1760323 h 8279952"/>
              <a:gd name="connsiteX363" fmla="*/ 464607 w 7629070"/>
              <a:gd name="connsiteY363" fmla="*/ 1750381 h 8279952"/>
              <a:gd name="connsiteX364" fmla="*/ 469362 w 7629070"/>
              <a:gd name="connsiteY364" fmla="*/ 1745196 h 8279952"/>
              <a:gd name="connsiteX365" fmla="*/ 474549 w 7629070"/>
              <a:gd name="connsiteY365" fmla="*/ 1740441 h 8279952"/>
              <a:gd name="connsiteX366" fmla="*/ 480168 w 7629070"/>
              <a:gd name="connsiteY366" fmla="*/ 1733959 h 8279952"/>
              <a:gd name="connsiteX367" fmla="*/ 487947 w 7629070"/>
              <a:gd name="connsiteY367" fmla="*/ 1727475 h 8279952"/>
              <a:gd name="connsiteX368" fmla="*/ 509989 w 7629070"/>
              <a:gd name="connsiteY368" fmla="*/ 1708459 h 8279952"/>
              <a:gd name="connsiteX369" fmla="*/ 543699 w 7629070"/>
              <a:gd name="connsiteY369" fmla="*/ 1679935 h 8279952"/>
              <a:gd name="connsiteX370" fmla="*/ 551478 w 7629070"/>
              <a:gd name="connsiteY370" fmla="*/ 1672587 h 8279952"/>
              <a:gd name="connsiteX371" fmla="*/ 558825 w 7629070"/>
              <a:gd name="connsiteY371" fmla="*/ 1666537 h 8279952"/>
              <a:gd name="connsiteX372" fmla="*/ 564877 w 7629070"/>
              <a:gd name="connsiteY372" fmla="*/ 1660053 h 8279952"/>
              <a:gd name="connsiteX373" fmla="*/ 570496 w 7629070"/>
              <a:gd name="connsiteY373" fmla="*/ 1654002 h 8279952"/>
              <a:gd name="connsiteX374" fmla="*/ 582597 w 7629070"/>
              <a:gd name="connsiteY374" fmla="*/ 1641468 h 8279952"/>
              <a:gd name="connsiteX375" fmla="*/ 596426 w 7629070"/>
              <a:gd name="connsiteY375" fmla="*/ 1628071 h 8279952"/>
              <a:gd name="connsiteX376" fmla="*/ 775355 w 7629070"/>
              <a:gd name="connsiteY376" fmla="*/ 1493660 h 8279952"/>
              <a:gd name="connsiteX377" fmla="*/ 815549 w 7629070"/>
              <a:gd name="connsiteY377" fmla="*/ 1467296 h 8279952"/>
              <a:gd name="connsiteX378" fmla="*/ 857904 w 7629070"/>
              <a:gd name="connsiteY378" fmla="*/ 1441364 h 8279952"/>
              <a:gd name="connsiteX379" fmla="*/ 901555 w 7629070"/>
              <a:gd name="connsiteY379" fmla="*/ 1415000 h 8279952"/>
              <a:gd name="connsiteX380" fmla="*/ 946070 w 7629070"/>
              <a:gd name="connsiteY380" fmla="*/ 1388636 h 8279952"/>
              <a:gd name="connsiteX381" fmla="*/ 992315 w 7629070"/>
              <a:gd name="connsiteY381" fmla="*/ 1362704 h 8279952"/>
              <a:gd name="connsiteX382" fmla="*/ 1038127 w 7629070"/>
              <a:gd name="connsiteY382" fmla="*/ 1336772 h 8279952"/>
              <a:gd name="connsiteX383" fmla="*/ 1085238 w 7629070"/>
              <a:gd name="connsiteY383" fmla="*/ 1310842 h 8279952"/>
              <a:gd name="connsiteX384" fmla="*/ 1132347 w 7629070"/>
              <a:gd name="connsiteY384" fmla="*/ 1284911 h 8279952"/>
              <a:gd name="connsiteX385" fmla="*/ 1180319 w 7629070"/>
              <a:gd name="connsiteY385" fmla="*/ 1258979 h 8279952"/>
              <a:gd name="connsiteX386" fmla="*/ 1227428 w 7629070"/>
              <a:gd name="connsiteY386" fmla="*/ 1233047 h 8279952"/>
              <a:gd name="connsiteX387" fmla="*/ 1274537 w 7629070"/>
              <a:gd name="connsiteY387" fmla="*/ 1207980 h 8279952"/>
              <a:gd name="connsiteX388" fmla="*/ 1321214 w 7629070"/>
              <a:gd name="connsiteY388" fmla="*/ 1182480 h 8279952"/>
              <a:gd name="connsiteX389" fmla="*/ 1366594 w 7629070"/>
              <a:gd name="connsiteY389" fmla="*/ 1156982 h 8279952"/>
              <a:gd name="connsiteX390" fmla="*/ 1411111 w 7629070"/>
              <a:gd name="connsiteY390" fmla="*/ 1131913 h 8279952"/>
              <a:gd name="connsiteX391" fmla="*/ 1455194 w 7629070"/>
              <a:gd name="connsiteY391" fmla="*/ 1106415 h 8279952"/>
              <a:gd name="connsiteX392" fmla="*/ 1497118 w 7629070"/>
              <a:gd name="connsiteY392" fmla="*/ 1081780 h 8279952"/>
              <a:gd name="connsiteX393" fmla="*/ 1530829 w 7629070"/>
              <a:gd name="connsiteY393" fmla="*/ 1061466 h 8279952"/>
              <a:gd name="connsiteX394" fmla="*/ 1564106 w 7629070"/>
              <a:gd name="connsiteY394" fmla="*/ 1042882 h 8279952"/>
              <a:gd name="connsiteX395" fmla="*/ 1596954 w 7629070"/>
              <a:gd name="connsiteY395" fmla="*/ 1024297 h 8279952"/>
              <a:gd name="connsiteX396" fmla="*/ 1630233 w 7629070"/>
              <a:gd name="connsiteY396" fmla="*/ 1005281 h 8279952"/>
              <a:gd name="connsiteX397" fmla="*/ 1662647 w 7629070"/>
              <a:gd name="connsiteY397" fmla="*/ 987562 h 8279952"/>
              <a:gd name="connsiteX398" fmla="*/ 1695925 w 7629070"/>
              <a:gd name="connsiteY398" fmla="*/ 968544 h 8279952"/>
              <a:gd name="connsiteX399" fmla="*/ 1729636 w 7629070"/>
              <a:gd name="connsiteY399" fmla="*/ 949961 h 8279952"/>
              <a:gd name="connsiteX400" fmla="*/ 1763347 w 7629070"/>
              <a:gd name="connsiteY400" fmla="*/ 930080 h 8279952"/>
              <a:gd name="connsiteX401" fmla="*/ 1823422 w 7629070"/>
              <a:gd name="connsiteY401" fmla="*/ 893776 h 8279952"/>
              <a:gd name="connsiteX402" fmla="*/ 1893439 w 7629070"/>
              <a:gd name="connsiteY402" fmla="*/ 851852 h 8279952"/>
              <a:gd name="connsiteX403" fmla="*/ 1971664 w 7629070"/>
              <a:gd name="connsiteY403" fmla="*/ 805609 h 8279952"/>
              <a:gd name="connsiteX404" fmla="*/ 2055511 w 7629070"/>
              <a:gd name="connsiteY404" fmla="*/ 755473 h 8279952"/>
              <a:gd name="connsiteX405" fmla="*/ 2144973 w 7629070"/>
              <a:gd name="connsiteY405" fmla="*/ 702746 h 8279952"/>
              <a:gd name="connsiteX406" fmla="*/ 2238328 w 7629070"/>
              <a:gd name="connsiteY406" fmla="*/ 647858 h 8279952"/>
              <a:gd name="connsiteX407" fmla="*/ 2333843 w 7629070"/>
              <a:gd name="connsiteY407" fmla="*/ 591673 h 8279952"/>
              <a:gd name="connsiteX408" fmla="*/ 2430221 w 7629070"/>
              <a:gd name="connsiteY408" fmla="*/ 535056 h 8279952"/>
              <a:gd name="connsiteX409" fmla="*/ 2526600 w 7629070"/>
              <a:gd name="connsiteY409" fmla="*/ 479302 h 8279952"/>
              <a:gd name="connsiteX410" fmla="*/ 2620819 w 7629070"/>
              <a:gd name="connsiteY410" fmla="*/ 424846 h 8279952"/>
              <a:gd name="connsiteX411" fmla="*/ 2711579 w 7629070"/>
              <a:gd name="connsiteY411" fmla="*/ 372550 h 8279952"/>
              <a:gd name="connsiteX412" fmla="*/ 2798018 w 7629070"/>
              <a:gd name="connsiteY412" fmla="*/ 323280 h 8279952"/>
              <a:gd name="connsiteX413" fmla="*/ 2878406 w 7629070"/>
              <a:gd name="connsiteY413" fmla="*/ 278332 h 8279952"/>
              <a:gd name="connsiteX414" fmla="*/ 2951445 w 7629070"/>
              <a:gd name="connsiteY414" fmla="*/ 238571 h 8279952"/>
              <a:gd name="connsiteX415" fmla="*/ 2984293 w 7629070"/>
              <a:gd name="connsiteY415" fmla="*/ 220418 h 8279952"/>
              <a:gd name="connsiteX416" fmla="*/ 3014978 w 7629070"/>
              <a:gd name="connsiteY416" fmla="*/ 203996 h 8279952"/>
              <a:gd name="connsiteX417" fmla="*/ 3043502 w 7629070"/>
              <a:gd name="connsiteY417" fmla="*/ 188869 h 8279952"/>
              <a:gd name="connsiteX418" fmla="*/ 3069003 w 7629070"/>
              <a:gd name="connsiteY418" fmla="*/ 175903 h 8279952"/>
              <a:gd name="connsiteX419" fmla="*/ 3113519 w 7629070"/>
              <a:gd name="connsiteY419" fmla="*/ 154293 h 8279952"/>
              <a:gd name="connsiteX420" fmla="*/ 3158467 w 7629070"/>
              <a:gd name="connsiteY420" fmla="*/ 133979 h 8279952"/>
              <a:gd name="connsiteX421" fmla="*/ 3203847 w 7629070"/>
              <a:gd name="connsiteY421" fmla="*/ 115397 h 8279952"/>
              <a:gd name="connsiteX422" fmla="*/ 3249659 w 7629070"/>
              <a:gd name="connsiteY422" fmla="*/ 98541 h 8279952"/>
              <a:gd name="connsiteX423" fmla="*/ 3296336 w 7629070"/>
              <a:gd name="connsiteY423" fmla="*/ 82117 h 8279952"/>
              <a:gd name="connsiteX424" fmla="*/ 3342148 w 7629070"/>
              <a:gd name="connsiteY424" fmla="*/ 67854 h 8279952"/>
              <a:gd name="connsiteX425" fmla="*/ 3389257 w 7629070"/>
              <a:gd name="connsiteY425" fmla="*/ 54888 h 8279952"/>
              <a:gd name="connsiteX426" fmla="*/ 3436366 w 7629070"/>
              <a:gd name="connsiteY426" fmla="*/ 42788 h 8279952"/>
              <a:gd name="connsiteX427" fmla="*/ 3483477 w 7629070"/>
              <a:gd name="connsiteY427" fmla="*/ 32414 h 8279952"/>
              <a:gd name="connsiteX428" fmla="*/ 3531449 w 7629070"/>
              <a:gd name="connsiteY428" fmla="*/ 23771 h 8279952"/>
              <a:gd name="connsiteX429" fmla="*/ 3578990 w 7629070"/>
              <a:gd name="connsiteY429" fmla="*/ 16424 h 8279952"/>
              <a:gd name="connsiteX430" fmla="*/ 3626532 w 7629070"/>
              <a:gd name="connsiteY430" fmla="*/ 10374 h 8279952"/>
              <a:gd name="connsiteX431" fmla="*/ 3674505 w 7629070"/>
              <a:gd name="connsiteY431" fmla="*/ 5619 h 8279952"/>
              <a:gd name="connsiteX432" fmla="*/ 3722911 w 7629070"/>
              <a:gd name="connsiteY432" fmla="*/ 2595 h 8279952"/>
              <a:gd name="connsiteX433" fmla="*/ 3770883 w 7629070"/>
              <a:gd name="connsiteY433" fmla="*/ 432 h 827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7629070" h="8279952">
                <a:moveTo>
                  <a:pt x="3819289" y="0"/>
                </a:moveTo>
                <a:lnTo>
                  <a:pt x="3867264" y="866"/>
                </a:lnTo>
                <a:lnTo>
                  <a:pt x="3915668" y="3026"/>
                </a:lnTo>
                <a:lnTo>
                  <a:pt x="3963642" y="6916"/>
                </a:lnTo>
                <a:lnTo>
                  <a:pt x="4011183" y="12103"/>
                </a:lnTo>
                <a:lnTo>
                  <a:pt x="4059589" y="18585"/>
                </a:lnTo>
                <a:lnTo>
                  <a:pt x="4107129" y="26364"/>
                </a:lnTo>
                <a:lnTo>
                  <a:pt x="4154238" y="35872"/>
                </a:lnTo>
                <a:lnTo>
                  <a:pt x="4201781" y="46246"/>
                </a:lnTo>
                <a:lnTo>
                  <a:pt x="4248890" y="57914"/>
                </a:lnTo>
                <a:lnTo>
                  <a:pt x="4295567" y="71312"/>
                </a:lnTo>
                <a:lnTo>
                  <a:pt x="4342242" y="86439"/>
                </a:lnTo>
                <a:lnTo>
                  <a:pt x="4388488" y="102431"/>
                </a:lnTo>
                <a:lnTo>
                  <a:pt x="4433868" y="120150"/>
                </a:lnTo>
                <a:lnTo>
                  <a:pt x="4479248" y="138734"/>
                </a:lnTo>
                <a:lnTo>
                  <a:pt x="4524628" y="159048"/>
                </a:lnTo>
                <a:lnTo>
                  <a:pt x="4568712" y="180657"/>
                </a:lnTo>
                <a:lnTo>
                  <a:pt x="6139734" y="1086533"/>
                </a:lnTo>
                <a:lnTo>
                  <a:pt x="6156589" y="1096473"/>
                </a:lnTo>
                <a:lnTo>
                  <a:pt x="6173445" y="1105983"/>
                </a:lnTo>
                <a:lnTo>
                  <a:pt x="6190301" y="1115923"/>
                </a:lnTo>
                <a:lnTo>
                  <a:pt x="6207588" y="1124999"/>
                </a:lnTo>
                <a:lnTo>
                  <a:pt x="6224012" y="1134507"/>
                </a:lnTo>
                <a:lnTo>
                  <a:pt x="6241299" y="1143150"/>
                </a:lnTo>
                <a:lnTo>
                  <a:pt x="6257289" y="1152658"/>
                </a:lnTo>
                <a:lnTo>
                  <a:pt x="6273281" y="1161303"/>
                </a:lnTo>
                <a:lnTo>
                  <a:pt x="6929782" y="1547684"/>
                </a:lnTo>
                <a:lnTo>
                  <a:pt x="6947503" y="1559785"/>
                </a:lnTo>
                <a:lnTo>
                  <a:pt x="6963061" y="1571454"/>
                </a:lnTo>
                <a:lnTo>
                  <a:pt x="6976891" y="1582691"/>
                </a:lnTo>
                <a:lnTo>
                  <a:pt x="6989857" y="1593064"/>
                </a:lnTo>
                <a:lnTo>
                  <a:pt x="7012331" y="1611649"/>
                </a:lnTo>
                <a:lnTo>
                  <a:pt x="7030915" y="1628936"/>
                </a:lnTo>
                <a:lnTo>
                  <a:pt x="7048203" y="1644926"/>
                </a:lnTo>
                <a:lnTo>
                  <a:pt x="7064195" y="1660487"/>
                </a:lnTo>
                <a:lnTo>
                  <a:pt x="7072406" y="1667832"/>
                </a:lnTo>
                <a:lnTo>
                  <a:pt x="7081051" y="1675613"/>
                </a:lnTo>
                <a:lnTo>
                  <a:pt x="7090125" y="1683392"/>
                </a:lnTo>
                <a:lnTo>
                  <a:pt x="7099633" y="1691172"/>
                </a:lnTo>
                <a:lnTo>
                  <a:pt x="7115193" y="1701977"/>
                </a:lnTo>
                <a:lnTo>
                  <a:pt x="7125565" y="1709324"/>
                </a:lnTo>
                <a:lnTo>
                  <a:pt x="7130752" y="1713646"/>
                </a:lnTo>
                <a:lnTo>
                  <a:pt x="7135939" y="1717967"/>
                </a:lnTo>
                <a:lnTo>
                  <a:pt x="7142421" y="1723586"/>
                </a:lnTo>
                <a:lnTo>
                  <a:pt x="7150200" y="1732230"/>
                </a:lnTo>
                <a:lnTo>
                  <a:pt x="7176997" y="1762052"/>
                </a:lnTo>
                <a:lnTo>
                  <a:pt x="7203361" y="1792737"/>
                </a:lnTo>
                <a:lnTo>
                  <a:pt x="7228859" y="1822990"/>
                </a:lnTo>
                <a:lnTo>
                  <a:pt x="7253927" y="1854109"/>
                </a:lnTo>
                <a:lnTo>
                  <a:pt x="7278563" y="1885658"/>
                </a:lnTo>
                <a:lnTo>
                  <a:pt x="7302332" y="1917640"/>
                </a:lnTo>
                <a:lnTo>
                  <a:pt x="7325237" y="1950056"/>
                </a:lnTo>
                <a:lnTo>
                  <a:pt x="7347280" y="1982901"/>
                </a:lnTo>
                <a:lnTo>
                  <a:pt x="7368891" y="2016181"/>
                </a:lnTo>
                <a:lnTo>
                  <a:pt x="7389636" y="2049460"/>
                </a:lnTo>
                <a:lnTo>
                  <a:pt x="7409949" y="2083603"/>
                </a:lnTo>
                <a:lnTo>
                  <a:pt x="7428965" y="2117746"/>
                </a:lnTo>
                <a:lnTo>
                  <a:pt x="7447982" y="2152753"/>
                </a:lnTo>
                <a:lnTo>
                  <a:pt x="7465269" y="2188193"/>
                </a:lnTo>
                <a:lnTo>
                  <a:pt x="7482557" y="2223633"/>
                </a:lnTo>
                <a:lnTo>
                  <a:pt x="7498549" y="2259505"/>
                </a:lnTo>
                <a:lnTo>
                  <a:pt x="7513675" y="2296242"/>
                </a:lnTo>
                <a:lnTo>
                  <a:pt x="7527937" y="2332977"/>
                </a:lnTo>
                <a:lnTo>
                  <a:pt x="7541768" y="2370146"/>
                </a:lnTo>
                <a:lnTo>
                  <a:pt x="7553869" y="2407747"/>
                </a:lnTo>
                <a:lnTo>
                  <a:pt x="7565971" y="2446213"/>
                </a:lnTo>
                <a:lnTo>
                  <a:pt x="7576343" y="2485109"/>
                </a:lnTo>
                <a:lnTo>
                  <a:pt x="7586283" y="2524007"/>
                </a:lnTo>
                <a:lnTo>
                  <a:pt x="7594927" y="2563337"/>
                </a:lnTo>
                <a:lnTo>
                  <a:pt x="7602707" y="2603530"/>
                </a:lnTo>
                <a:lnTo>
                  <a:pt x="7610053" y="2643725"/>
                </a:lnTo>
                <a:lnTo>
                  <a:pt x="7615673" y="2684784"/>
                </a:lnTo>
                <a:lnTo>
                  <a:pt x="7620427" y="2725841"/>
                </a:lnTo>
                <a:lnTo>
                  <a:pt x="7624317" y="2767765"/>
                </a:lnTo>
                <a:lnTo>
                  <a:pt x="7626909" y="2809687"/>
                </a:lnTo>
                <a:lnTo>
                  <a:pt x="7628638" y="2852475"/>
                </a:lnTo>
                <a:lnTo>
                  <a:pt x="7629070" y="2895260"/>
                </a:lnTo>
                <a:lnTo>
                  <a:pt x="7629070" y="5384692"/>
                </a:lnTo>
                <a:lnTo>
                  <a:pt x="7628638" y="5418835"/>
                </a:lnTo>
                <a:lnTo>
                  <a:pt x="7626909" y="5453410"/>
                </a:lnTo>
                <a:lnTo>
                  <a:pt x="7624749" y="5488418"/>
                </a:lnTo>
                <a:lnTo>
                  <a:pt x="7621723" y="5523858"/>
                </a:lnTo>
                <a:lnTo>
                  <a:pt x="7617833" y="5560162"/>
                </a:lnTo>
                <a:lnTo>
                  <a:pt x="7612646" y="5595602"/>
                </a:lnTo>
                <a:lnTo>
                  <a:pt x="7606596" y="5632339"/>
                </a:lnTo>
                <a:lnTo>
                  <a:pt x="7600114" y="5668643"/>
                </a:lnTo>
                <a:lnTo>
                  <a:pt x="7592335" y="5705378"/>
                </a:lnTo>
                <a:lnTo>
                  <a:pt x="7584122" y="5742116"/>
                </a:lnTo>
                <a:lnTo>
                  <a:pt x="7575045" y="5778853"/>
                </a:lnTo>
                <a:lnTo>
                  <a:pt x="7565537" y="5815588"/>
                </a:lnTo>
                <a:lnTo>
                  <a:pt x="7554300" y="5852326"/>
                </a:lnTo>
                <a:lnTo>
                  <a:pt x="7543063" y="5888629"/>
                </a:lnTo>
                <a:lnTo>
                  <a:pt x="7531395" y="5924933"/>
                </a:lnTo>
                <a:lnTo>
                  <a:pt x="7518860" y="5960373"/>
                </a:lnTo>
                <a:lnTo>
                  <a:pt x="7505463" y="5996245"/>
                </a:lnTo>
                <a:lnTo>
                  <a:pt x="7491201" y="6031253"/>
                </a:lnTo>
                <a:lnTo>
                  <a:pt x="7476506" y="6066260"/>
                </a:lnTo>
                <a:lnTo>
                  <a:pt x="7461379" y="6100404"/>
                </a:lnTo>
                <a:lnTo>
                  <a:pt x="7445387" y="6133682"/>
                </a:lnTo>
                <a:lnTo>
                  <a:pt x="7428532" y="6166961"/>
                </a:lnTo>
                <a:lnTo>
                  <a:pt x="7411677" y="6198944"/>
                </a:lnTo>
                <a:lnTo>
                  <a:pt x="7393957" y="6230494"/>
                </a:lnTo>
                <a:lnTo>
                  <a:pt x="7375805" y="6261611"/>
                </a:lnTo>
                <a:lnTo>
                  <a:pt x="7357220" y="6291864"/>
                </a:lnTo>
                <a:lnTo>
                  <a:pt x="7337340" y="6320822"/>
                </a:lnTo>
                <a:lnTo>
                  <a:pt x="7317892" y="6348483"/>
                </a:lnTo>
                <a:lnTo>
                  <a:pt x="7297579" y="6375710"/>
                </a:lnTo>
                <a:lnTo>
                  <a:pt x="7277265" y="6401642"/>
                </a:lnTo>
                <a:lnTo>
                  <a:pt x="7256089" y="6426277"/>
                </a:lnTo>
                <a:lnTo>
                  <a:pt x="7234477" y="6450048"/>
                </a:lnTo>
                <a:lnTo>
                  <a:pt x="7220648" y="6463878"/>
                </a:lnTo>
                <a:lnTo>
                  <a:pt x="7208546" y="6475978"/>
                </a:lnTo>
                <a:lnTo>
                  <a:pt x="7202495" y="6482031"/>
                </a:lnTo>
                <a:lnTo>
                  <a:pt x="7196445" y="6488513"/>
                </a:lnTo>
                <a:lnTo>
                  <a:pt x="7190395" y="6494997"/>
                </a:lnTo>
                <a:lnTo>
                  <a:pt x="7183911" y="6503208"/>
                </a:lnTo>
                <a:lnTo>
                  <a:pt x="7160573" y="6532164"/>
                </a:lnTo>
                <a:lnTo>
                  <a:pt x="7145447" y="6550317"/>
                </a:lnTo>
                <a:lnTo>
                  <a:pt x="7139828" y="6556367"/>
                </a:lnTo>
                <a:lnTo>
                  <a:pt x="7135507" y="6560256"/>
                </a:lnTo>
                <a:lnTo>
                  <a:pt x="7132049" y="6563282"/>
                </a:lnTo>
                <a:lnTo>
                  <a:pt x="7129023" y="6565443"/>
                </a:lnTo>
                <a:lnTo>
                  <a:pt x="7122973" y="6568901"/>
                </a:lnTo>
                <a:lnTo>
                  <a:pt x="7115193" y="6573654"/>
                </a:lnTo>
                <a:lnTo>
                  <a:pt x="7110007" y="6577977"/>
                </a:lnTo>
                <a:lnTo>
                  <a:pt x="7103525" y="6583162"/>
                </a:lnTo>
                <a:lnTo>
                  <a:pt x="7094448" y="6590510"/>
                </a:lnTo>
                <a:lnTo>
                  <a:pt x="7084075" y="6599586"/>
                </a:lnTo>
                <a:lnTo>
                  <a:pt x="7064627" y="6617739"/>
                </a:lnTo>
                <a:lnTo>
                  <a:pt x="7044745" y="6635458"/>
                </a:lnTo>
                <a:lnTo>
                  <a:pt x="7025297" y="6652314"/>
                </a:lnTo>
                <a:lnTo>
                  <a:pt x="7004983" y="6669601"/>
                </a:lnTo>
                <a:lnTo>
                  <a:pt x="6984670" y="6686025"/>
                </a:lnTo>
                <a:lnTo>
                  <a:pt x="6964790" y="6702017"/>
                </a:lnTo>
                <a:lnTo>
                  <a:pt x="6944477" y="6718007"/>
                </a:lnTo>
                <a:lnTo>
                  <a:pt x="6923731" y="6733565"/>
                </a:lnTo>
                <a:lnTo>
                  <a:pt x="6902987" y="6748692"/>
                </a:lnTo>
                <a:lnTo>
                  <a:pt x="6882241" y="6763821"/>
                </a:lnTo>
                <a:lnTo>
                  <a:pt x="6861496" y="6778514"/>
                </a:lnTo>
                <a:lnTo>
                  <a:pt x="6840751" y="6793209"/>
                </a:lnTo>
                <a:lnTo>
                  <a:pt x="6798395" y="6821733"/>
                </a:lnTo>
                <a:lnTo>
                  <a:pt x="6755607" y="6848962"/>
                </a:lnTo>
                <a:lnTo>
                  <a:pt x="6711957" y="6876189"/>
                </a:lnTo>
                <a:lnTo>
                  <a:pt x="6667873" y="6901689"/>
                </a:lnTo>
                <a:lnTo>
                  <a:pt x="6623357" y="6927621"/>
                </a:lnTo>
                <a:lnTo>
                  <a:pt x="6577977" y="6953120"/>
                </a:lnTo>
                <a:lnTo>
                  <a:pt x="6531732" y="6977755"/>
                </a:lnTo>
                <a:lnTo>
                  <a:pt x="6485055" y="7002823"/>
                </a:lnTo>
                <a:lnTo>
                  <a:pt x="6437945" y="7027458"/>
                </a:lnTo>
                <a:lnTo>
                  <a:pt x="6389973" y="7052524"/>
                </a:lnTo>
                <a:lnTo>
                  <a:pt x="5602086" y="7503302"/>
                </a:lnTo>
                <a:lnTo>
                  <a:pt x="5569238" y="7522750"/>
                </a:lnTo>
                <a:lnTo>
                  <a:pt x="5535959" y="7542200"/>
                </a:lnTo>
                <a:lnTo>
                  <a:pt x="5503113" y="7561216"/>
                </a:lnTo>
                <a:lnTo>
                  <a:pt x="5470699" y="7579801"/>
                </a:lnTo>
                <a:lnTo>
                  <a:pt x="5437852" y="7598385"/>
                </a:lnTo>
                <a:lnTo>
                  <a:pt x="5405869" y="7616968"/>
                </a:lnTo>
                <a:lnTo>
                  <a:pt x="5373887" y="7635552"/>
                </a:lnTo>
                <a:lnTo>
                  <a:pt x="5341905" y="7654137"/>
                </a:lnTo>
                <a:lnTo>
                  <a:pt x="5309491" y="7672721"/>
                </a:lnTo>
                <a:lnTo>
                  <a:pt x="5277509" y="7691738"/>
                </a:lnTo>
                <a:lnTo>
                  <a:pt x="5245526" y="7710322"/>
                </a:lnTo>
                <a:lnTo>
                  <a:pt x="5213112" y="7728907"/>
                </a:lnTo>
                <a:lnTo>
                  <a:pt x="5181130" y="7747923"/>
                </a:lnTo>
                <a:lnTo>
                  <a:pt x="5148714" y="7766939"/>
                </a:lnTo>
                <a:lnTo>
                  <a:pt x="5116300" y="7786389"/>
                </a:lnTo>
                <a:lnTo>
                  <a:pt x="5083886" y="7805837"/>
                </a:lnTo>
                <a:lnTo>
                  <a:pt x="5050607" y="7826150"/>
                </a:lnTo>
                <a:lnTo>
                  <a:pt x="5018193" y="7845599"/>
                </a:lnTo>
                <a:lnTo>
                  <a:pt x="4985779" y="7865047"/>
                </a:lnTo>
                <a:lnTo>
                  <a:pt x="4953797" y="7884065"/>
                </a:lnTo>
                <a:lnTo>
                  <a:pt x="4922246" y="7903081"/>
                </a:lnTo>
                <a:lnTo>
                  <a:pt x="4890696" y="7921665"/>
                </a:lnTo>
                <a:lnTo>
                  <a:pt x="4859145" y="7940682"/>
                </a:lnTo>
                <a:lnTo>
                  <a:pt x="4826731" y="7959266"/>
                </a:lnTo>
                <a:lnTo>
                  <a:pt x="4795181" y="7977417"/>
                </a:lnTo>
                <a:lnTo>
                  <a:pt x="4763198" y="7995138"/>
                </a:lnTo>
                <a:lnTo>
                  <a:pt x="4730784" y="8014154"/>
                </a:lnTo>
                <a:lnTo>
                  <a:pt x="4697505" y="8031442"/>
                </a:lnTo>
                <a:lnTo>
                  <a:pt x="4664227" y="8049594"/>
                </a:lnTo>
                <a:lnTo>
                  <a:pt x="4630084" y="8067745"/>
                </a:lnTo>
                <a:lnTo>
                  <a:pt x="4595508" y="8085898"/>
                </a:lnTo>
                <a:lnTo>
                  <a:pt x="4560068" y="8104051"/>
                </a:lnTo>
                <a:lnTo>
                  <a:pt x="4515553" y="8125660"/>
                </a:lnTo>
                <a:lnTo>
                  <a:pt x="4470605" y="8145973"/>
                </a:lnTo>
                <a:lnTo>
                  <a:pt x="4425225" y="8164557"/>
                </a:lnTo>
                <a:lnTo>
                  <a:pt x="4379411" y="8181413"/>
                </a:lnTo>
                <a:lnTo>
                  <a:pt x="4332734" y="8197837"/>
                </a:lnTo>
                <a:lnTo>
                  <a:pt x="4286922" y="8212098"/>
                </a:lnTo>
                <a:lnTo>
                  <a:pt x="4239814" y="8225064"/>
                </a:lnTo>
                <a:lnTo>
                  <a:pt x="4192705" y="8237165"/>
                </a:lnTo>
                <a:lnTo>
                  <a:pt x="4145596" y="8247538"/>
                </a:lnTo>
                <a:lnTo>
                  <a:pt x="4097621" y="8256183"/>
                </a:lnTo>
                <a:lnTo>
                  <a:pt x="4050081" y="8263530"/>
                </a:lnTo>
                <a:lnTo>
                  <a:pt x="4002540" y="8269581"/>
                </a:lnTo>
                <a:lnTo>
                  <a:pt x="3954566" y="8274334"/>
                </a:lnTo>
                <a:lnTo>
                  <a:pt x="3906160" y="8277360"/>
                </a:lnTo>
                <a:lnTo>
                  <a:pt x="3858187" y="8279520"/>
                </a:lnTo>
                <a:lnTo>
                  <a:pt x="3809781" y="8279952"/>
                </a:lnTo>
                <a:lnTo>
                  <a:pt x="3761809" y="8279089"/>
                </a:lnTo>
                <a:lnTo>
                  <a:pt x="3713403" y="8276928"/>
                </a:lnTo>
                <a:lnTo>
                  <a:pt x="3665428" y="8273038"/>
                </a:lnTo>
                <a:lnTo>
                  <a:pt x="3617888" y="8267852"/>
                </a:lnTo>
                <a:lnTo>
                  <a:pt x="3569481" y="8261368"/>
                </a:lnTo>
                <a:lnTo>
                  <a:pt x="3521941" y="8253589"/>
                </a:lnTo>
                <a:lnTo>
                  <a:pt x="3474832" y="8244080"/>
                </a:lnTo>
                <a:lnTo>
                  <a:pt x="3427291" y="8233709"/>
                </a:lnTo>
                <a:lnTo>
                  <a:pt x="3380182" y="8222038"/>
                </a:lnTo>
                <a:lnTo>
                  <a:pt x="3333505" y="8208640"/>
                </a:lnTo>
                <a:lnTo>
                  <a:pt x="3286828" y="8193514"/>
                </a:lnTo>
                <a:lnTo>
                  <a:pt x="3240583" y="8177523"/>
                </a:lnTo>
                <a:lnTo>
                  <a:pt x="3195203" y="8159802"/>
                </a:lnTo>
                <a:lnTo>
                  <a:pt x="3149823" y="8141218"/>
                </a:lnTo>
                <a:lnTo>
                  <a:pt x="3104443" y="8120906"/>
                </a:lnTo>
                <a:lnTo>
                  <a:pt x="3060358" y="8099296"/>
                </a:lnTo>
                <a:lnTo>
                  <a:pt x="3014114" y="8075525"/>
                </a:lnTo>
                <a:lnTo>
                  <a:pt x="2960090" y="8046568"/>
                </a:lnTo>
                <a:lnTo>
                  <a:pt x="2899583" y="8013289"/>
                </a:lnTo>
                <a:lnTo>
                  <a:pt x="2834322" y="7977417"/>
                </a:lnTo>
                <a:lnTo>
                  <a:pt x="2764739" y="7937224"/>
                </a:lnTo>
                <a:lnTo>
                  <a:pt x="2691698" y="7896165"/>
                </a:lnTo>
                <a:lnTo>
                  <a:pt x="2616930" y="7852514"/>
                </a:lnTo>
                <a:lnTo>
                  <a:pt x="2540431" y="7807998"/>
                </a:lnTo>
                <a:lnTo>
                  <a:pt x="2464364" y="7763050"/>
                </a:lnTo>
                <a:lnTo>
                  <a:pt x="2388731" y="7718533"/>
                </a:lnTo>
                <a:lnTo>
                  <a:pt x="2315258" y="7674882"/>
                </a:lnTo>
                <a:lnTo>
                  <a:pt x="2244378" y="7632960"/>
                </a:lnTo>
                <a:lnTo>
                  <a:pt x="2177389" y="7593198"/>
                </a:lnTo>
                <a:lnTo>
                  <a:pt x="2116017" y="7556029"/>
                </a:lnTo>
                <a:lnTo>
                  <a:pt x="2059832" y="7522750"/>
                </a:lnTo>
                <a:lnTo>
                  <a:pt x="2010994" y="7493362"/>
                </a:lnTo>
                <a:lnTo>
                  <a:pt x="1221810" y="7044313"/>
                </a:lnTo>
                <a:lnTo>
                  <a:pt x="1202793" y="7034372"/>
                </a:lnTo>
                <a:lnTo>
                  <a:pt x="1186369" y="7025729"/>
                </a:lnTo>
                <a:lnTo>
                  <a:pt x="1170379" y="7016653"/>
                </a:lnTo>
                <a:lnTo>
                  <a:pt x="1154821" y="7008008"/>
                </a:lnTo>
                <a:lnTo>
                  <a:pt x="1138829" y="6998933"/>
                </a:lnTo>
                <a:lnTo>
                  <a:pt x="1122839" y="6989857"/>
                </a:lnTo>
                <a:lnTo>
                  <a:pt x="1105549" y="6980349"/>
                </a:lnTo>
                <a:lnTo>
                  <a:pt x="1086965" y="6969975"/>
                </a:lnTo>
                <a:lnTo>
                  <a:pt x="699288" y="6732270"/>
                </a:lnTo>
                <a:lnTo>
                  <a:pt x="681569" y="6720168"/>
                </a:lnTo>
                <a:lnTo>
                  <a:pt x="666011" y="6708499"/>
                </a:lnTo>
                <a:lnTo>
                  <a:pt x="652180" y="6697262"/>
                </a:lnTo>
                <a:lnTo>
                  <a:pt x="639214" y="6686890"/>
                </a:lnTo>
                <a:lnTo>
                  <a:pt x="616739" y="6668306"/>
                </a:lnTo>
                <a:lnTo>
                  <a:pt x="598155" y="6651018"/>
                </a:lnTo>
                <a:lnTo>
                  <a:pt x="580867" y="6635026"/>
                </a:lnTo>
                <a:lnTo>
                  <a:pt x="564877" y="6619468"/>
                </a:lnTo>
                <a:lnTo>
                  <a:pt x="556665" y="6612120"/>
                </a:lnTo>
                <a:lnTo>
                  <a:pt x="548022" y="6604341"/>
                </a:lnTo>
                <a:lnTo>
                  <a:pt x="538945" y="6596562"/>
                </a:lnTo>
                <a:lnTo>
                  <a:pt x="529437" y="6588781"/>
                </a:lnTo>
                <a:lnTo>
                  <a:pt x="515606" y="6578409"/>
                </a:lnTo>
                <a:lnTo>
                  <a:pt x="502208" y="6567172"/>
                </a:lnTo>
                <a:lnTo>
                  <a:pt x="488810" y="6554638"/>
                </a:lnTo>
                <a:lnTo>
                  <a:pt x="475413" y="6541672"/>
                </a:lnTo>
                <a:lnTo>
                  <a:pt x="461583" y="6527842"/>
                </a:lnTo>
                <a:lnTo>
                  <a:pt x="447752" y="6513579"/>
                </a:lnTo>
                <a:lnTo>
                  <a:pt x="433922" y="6498021"/>
                </a:lnTo>
                <a:lnTo>
                  <a:pt x="420525" y="6482894"/>
                </a:lnTo>
                <a:lnTo>
                  <a:pt x="406695" y="6466470"/>
                </a:lnTo>
                <a:lnTo>
                  <a:pt x="392863" y="6450048"/>
                </a:lnTo>
                <a:lnTo>
                  <a:pt x="379466" y="6433193"/>
                </a:lnTo>
                <a:lnTo>
                  <a:pt x="366068" y="6415472"/>
                </a:lnTo>
                <a:lnTo>
                  <a:pt x="352670" y="6397753"/>
                </a:lnTo>
                <a:lnTo>
                  <a:pt x="339273" y="6379600"/>
                </a:lnTo>
                <a:lnTo>
                  <a:pt x="326307" y="6361447"/>
                </a:lnTo>
                <a:lnTo>
                  <a:pt x="313341" y="6342865"/>
                </a:lnTo>
                <a:lnTo>
                  <a:pt x="287841" y="6305264"/>
                </a:lnTo>
                <a:lnTo>
                  <a:pt x="264071" y="6267229"/>
                </a:lnTo>
                <a:lnTo>
                  <a:pt x="240731" y="6230062"/>
                </a:lnTo>
                <a:lnTo>
                  <a:pt x="219123" y="6192893"/>
                </a:lnTo>
                <a:lnTo>
                  <a:pt x="198378" y="6157021"/>
                </a:lnTo>
                <a:lnTo>
                  <a:pt x="179793" y="6122013"/>
                </a:lnTo>
                <a:lnTo>
                  <a:pt x="162506" y="6088734"/>
                </a:lnTo>
                <a:lnTo>
                  <a:pt x="147379" y="6057617"/>
                </a:lnTo>
                <a:lnTo>
                  <a:pt x="140463" y="6042490"/>
                </a:lnTo>
                <a:lnTo>
                  <a:pt x="133548" y="6025635"/>
                </a:lnTo>
                <a:lnTo>
                  <a:pt x="126200" y="6009211"/>
                </a:lnTo>
                <a:lnTo>
                  <a:pt x="119718" y="5991492"/>
                </a:lnTo>
                <a:lnTo>
                  <a:pt x="112371" y="5973339"/>
                </a:lnTo>
                <a:lnTo>
                  <a:pt x="105455" y="5954754"/>
                </a:lnTo>
                <a:lnTo>
                  <a:pt x="98973" y="5935738"/>
                </a:lnTo>
                <a:lnTo>
                  <a:pt x="92058" y="5916722"/>
                </a:lnTo>
                <a:lnTo>
                  <a:pt x="79957" y="5876095"/>
                </a:lnTo>
                <a:lnTo>
                  <a:pt x="67423" y="5834605"/>
                </a:lnTo>
                <a:lnTo>
                  <a:pt x="61804" y="5812996"/>
                </a:lnTo>
                <a:lnTo>
                  <a:pt x="55754" y="5791817"/>
                </a:lnTo>
                <a:lnTo>
                  <a:pt x="50135" y="5769777"/>
                </a:lnTo>
                <a:lnTo>
                  <a:pt x="44949" y="5747734"/>
                </a:lnTo>
                <a:lnTo>
                  <a:pt x="40195" y="5725692"/>
                </a:lnTo>
                <a:lnTo>
                  <a:pt x="35008" y="5702786"/>
                </a:lnTo>
                <a:lnTo>
                  <a:pt x="31119" y="5679880"/>
                </a:lnTo>
                <a:lnTo>
                  <a:pt x="26364" y="5657406"/>
                </a:lnTo>
                <a:lnTo>
                  <a:pt x="22906" y="5634500"/>
                </a:lnTo>
                <a:lnTo>
                  <a:pt x="18585" y="5611594"/>
                </a:lnTo>
                <a:lnTo>
                  <a:pt x="15559" y="5588255"/>
                </a:lnTo>
                <a:lnTo>
                  <a:pt x="12535" y="5565781"/>
                </a:lnTo>
                <a:lnTo>
                  <a:pt x="9508" y="5542875"/>
                </a:lnTo>
                <a:lnTo>
                  <a:pt x="7348" y="5519537"/>
                </a:lnTo>
                <a:lnTo>
                  <a:pt x="5187" y="5497063"/>
                </a:lnTo>
                <a:lnTo>
                  <a:pt x="3026" y="5474155"/>
                </a:lnTo>
                <a:lnTo>
                  <a:pt x="2161" y="5451249"/>
                </a:lnTo>
                <a:lnTo>
                  <a:pt x="866" y="5429209"/>
                </a:lnTo>
                <a:lnTo>
                  <a:pt x="0" y="5406735"/>
                </a:lnTo>
                <a:lnTo>
                  <a:pt x="0" y="5384692"/>
                </a:lnTo>
                <a:lnTo>
                  <a:pt x="0" y="2895260"/>
                </a:lnTo>
                <a:lnTo>
                  <a:pt x="0" y="2873220"/>
                </a:lnTo>
                <a:lnTo>
                  <a:pt x="866" y="2850314"/>
                </a:lnTo>
                <a:lnTo>
                  <a:pt x="2161" y="2827406"/>
                </a:lnTo>
                <a:lnTo>
                  <a:pt x="3026" y="2804932"/>
                </a:lnTo>
                <a:lnTo>
                  <a:pt x="5187" y="2781594"/>
                </a:lnTo>
                <a:lnTo>
                  <a:pt x="7348" y="2758688"/>
                </a:lnTo>
                <a:lnTo>
                  <a:pt x="9940" y="2735349"/>
                </a:lnTo>
                <a:lnTo>
                  <a:pt x="12535" y="2712011"/>
                </a:lnTo>
                <a:lnTo>
                  <a:pt x="15992" y="2688240"/>
                </a:lnTo>
                <a:lnTo>
                  <a:pt x="19017" y="2664902"/>
                </a:lnTo>
                <a:lnTo>
                  <a:pt x="23340" y="2641996"/>
                </a:lnTo>
                <a:lnTo>
                  <a:pt x="27661" y="2618657"/>
                </a:lnTo>
                <a:lnTo>
                  <a:pt x="31551" y="2595751"/>
                </a:lnTo>
                <a:lnTo>
                  <a:pt x="36306" y="2572413"/>
                </a:lnTo>
                <a:lnTo>
                  <a:pt x="41491" y="2549508"/>
                </a:lnTo>
                <a:lnTo>
                  <a:pt x="46677" y="2527033"/>
                </a:lnTo>
                <a:lnTo>
                  <a:pt x="51864" y="2504559"/>
                </a:lnTo>
                <a:lnTo>
                  <a:pt x="57483" y="2482517"/>
                </a:lnTo>
                <a:lnTo>
                  <a:pt x="63101" y="2460043"/>
                </a:lnTo>
                <a:lnTo>
                  <a:pt x="69583" y="2438432"/>
                </a:lnTo>
                <a:lnTo>
                  <a:pt x="75634" y="2417255"/>
                </a:lnTo>
                <a:lnTo>
                  <a:pt x="81686" y="2396510"/>
                </a:lnTo>
                <a:lnTo>
                  <a:pt x="88168" y="2375765"/>
                </a:lnTo>
                <a:lnTo>
                  <a:pt x="94650" y="2355452"/>
                </a:lnTo>
                <a:lnTo>
                  <a:pt x="101566" y="2336003"/>
                </a:lnTo>
                <a:lnTo>
                  <a:pt x="108913" y="2316987"/>
                </a:lnTo>
                <a:lnTo>
                  <a:pt x="115397" y="2298403"/>
                </a:lnTo>
                <a:lnTo>
                  <a:pt x="122742" y="2279386"/>
                </a:lnTo>
                <a:lnTo>
                  <a:pt x="130090" y="2262531"/>
                </a:lnTo>
                <a:lnTo>
                  <a:pt x="137437" y="2245243"/>
                </a:lnTo>
                <a:lnTo>
                  <a:pt x="144353" y="2228820"/>
                </a:lnTo>
                <a:lnTo>
                  <a:pt x="151701" y="2213261"/>
                </a:lnTo>
                <a:lnTo>
                  <a:pt x="169420" y="2178253"/>
                </a:lnTo>
                <a:lnTo>
                  <a:pt x="186275" y="2142813"/>
                </a:lnTo>
                <a:lnTo>
                  <a:pt x="203996" y="2108670"/>
                </a:lnTo>
                <a:lnTo>
                  <a:pt x="222581" y="2074527"/>
                </a:lnTo>
                <a:lnTo>
                  <a:pt x="232089" y="2058103"/>
                </a:lnTo>
                <a:lnTo>
                  <a:pt x="241163" y="2041679"/>
                </a:lnTo>
                <a:lnTo>
                  <a:pt x="251105" y="2025689"/>
                </a:lnTo>
                <a:lnTo>
                  <a:pt x="261045" y="2009265"/>
                </a:lnTo>
                <a:lnTo>
                  <a:pt x="271419" y="1993275"/>
                </a:lnTo>
                <a:lnTo>
                  <a:pt x="281790" y="1977715"/>
                </a:lnTo>
                <a:lnTo>
                  <a:pt x="292595" y="1962156"/>
                </a:lnTo>
                <a:lnTo>
                  <a:pt x="303399" y="1947893"/>
                </a:lnTo>
                <a:lnTo>
                  <a:pt x="315070" y="1932335"/>
                </a:lnTo>
                <a:lnTo>
                  <a:pt x="325873" y="1917208"/>
                </a:lnTo>
                <a:lnTo>
                  <a:pt x="336678" y="1901650"/>
                </a:lnTo>
                <a:lnTo>
                  <a:pt x="347915" y="1886955"/>
                </a:lnTo>
                <a:lnTo>
                  <a:pt x="358721" y="1871828"/>
                </a:lnTo>
                <a:lnTo>
                  <a:pt x="370390" y="1857133"/>
                </a:lnTo>
                <a:lnTo>
                  <a:pt x="382058" y="1843304"/>
                </a:lnTo>
                <a:lnTo>
                  <a:pt x="394593" y="1829906"/>
                </a:lnTo>
                <a:lnTo>
                  <a:pt x="424846" y="1797058"/>
                </a:lnTo>
                <a:lnTo>
                  <a:pt x="443862" y="1775450"/>
                </a:lnTo>
                <a:lnTo>
                  <a:pt x="455531" y="1760323"/>
                </a:lnTo>
                <a:lnTo>
                  <a:pt x="464607" y="1750381"/>
                </a:lnTo>
                <a:lnTo>
                  <a:pt x="469362" y="1745196"/>
                </a:lnTo>
                <a:lnTo>
                  <a:pt x="474549" y="1740441"/>
                </a:lnTo>
                <a:lnTo>
                  <a:pt x="480168" y="1733959"/>
                </a:lnTo>
                <a:lnTo>
                  <a:pt x="487947" y="1727475"/>
                </a:lnTo>
                <a:lnTo>
                  <a:pt x="509989" y="1708459"/>
                </a:lnTo>
                <a:lnTo>
                  <a:pt x="543699" y="1679935"/>
                </a:lnTo>
                <a:lnTo>
                  <a:pt x="551478" y="1672587"/>
                </a:lnTo>
                <a:lnTo>
                  <a:pt x="558825" y="1666537"/>
                </a:lnTo>
                <a:lnTo>
                  <a:pt x="564877" y="1660053"/>
                </a:lnTo>
                <a:lnTo>
                  <a:pt x="570496" y="1654002"/>
                </a:lnTo>
                <a:lnTo>
                  <a:pt x="582597" y="1641468"/>
                </a:lnTo>
                <a:lnTo>
                  <a:pt x="596426" y="1628071"/>
                </a:lnTo>
                <a:lnTo>
                  <a:pt x="775355" y="1493660"/>
                </a:lnTo>
                <a:lnTo>
                  <a:pt x="815549" y="1467296"/>
                </a:lnTo>
                <a:lnTo>
                  <a:pt x="857904" y="1441364"/>
                </a:lnTo>
                <a:lnTo>
                  <a:pt x="901555" y="1415000"/>
                </a:lnTo>
                <a:lnTo>
                  <a:pt x="946070" y="1388636"/>
                </a:lnTo>
                <a:lnTo>
                  <a:pt x="992315" y="1362704"/>
                </a:lnTo>
                <a:lnTo>
                  <a:pt x="1038127" y="1336772"/>
                </a:lnTo>
                <a:lnTo>
                  <a:pt x="1085238" y="1310842"/>
                </a:lnTo>
                <a:lnTo>
                  <a:pt x="1132347" y="1284911"/>
                </a:lnTo>
                <a:lnTo>
                  <a:pt x="1180319" y="1258979"/>
                </a:lnTo>
                <a:lnTo>
                  <a:pt x="1227428" y="1233047"/>
                </a:lnTo>
                <a:lnTo>
                  <a:pt x="1274537" y="1207980"/>
                </a:lnTo>
                <a:lnTo>
                  <a:pt x="1321214" y="1182480"/>
                </a:lnTo>
                <a:lnTo>
                  <a:pt x="1366594" y="1156982"/>
                </a:lnTo>
                <a:lnTo>
                  <a:pt x="1411111" y="1131913"/>
                </a:lnTo>
                <a:lnTo>
                  <a:pt x="1455194" y="1106415"/>
                </a:lnTo>
                <a:lnTo>
                  <a:pt x="1497118" y="1081780"/>
                </a:lnTo>
                <a:lnTo>
                  <a:pt x="1530829" y="1061466"/>
                </a:lnTo>
                <a:lnTo>
                  <a:pt x="1564106" y="1042882"/>
                </a:lnTo>
                <a:lnTo>
                  <a:pt x="1596954" y="1024297"/>
                </a:lnTo>
                <a:lnTo>
                  <a:pt x="1630233" y="1005281"/>
                </a:lnTo>
                <a:lnTo>
                  <a:pt x="1662647" y="987562"/>
                </a:lnTo>
                <a:lnTo>
                  <a:pt x="1695925" y="968544"/>
                </a:lnTo>
                <a:lnTo>
                  <a:pt x="1729636" y="949961"/>
                </a:lnTo>
                <a:lnTo>
                  <a:pt x="1763347" y="930080"/>
                </a:lnTo>
                <a:lnTo>
                  <a:pt x="1823422" y="893776"/>
                </a:lnTo>
                <a:lnTo>
                  <a:pt x="1893439" y="851852"/>
                </a:lnTo>
                <a:lnTo>
                  <a:pt x="1971664" y="805609"/>
                </a:lnTo>
                <a:lnTo>
                  <a:pt x="2055511" y="755473"/>
                </a:lnTo>
                <a:lnTo>
                  <a:pt x="2144973" y="702746"/>
                </a:lnTo>
                <a:lnTo>
                  <a:pt x="2238328" y="647858"/>
                </a:lnTo>
                <a:lnTo>
                  <a:pt x="2333843" y="591673"/>
                </a:lnTo>
                <a:lnTo>
                  <a:pt x="2430221" y="535056"/>
                </a:lnTo>
                <a:lnTo>
                  <a:pt x="2526600" y="479302"/>
                </a:lnTo>
                <a:lnTo>
                  <a:pt x="2620819" y="424846"/>
                </a:lnTo>
                <a:lnTo>
                  <a:pt x="2711579" y="372550"/>
                </a:lnTo>
                <a:lnTo>
                  <a:pt x="2798018" y="323280"/>
                </a:lnTo>
                <a:lnTo>
                  <a:pt x="2878406" y="278332"/>
                </a:lnTo>
                <a:lnTo>
                  <a:pt x="2951445" y="238571"/>
                </a:lnTo>
                <a:lnTo>
                  <a:pt x="2984293" y="220418"/>
                </a:lnTo>
                <a:lnTo>
                  <a:pt x="3014978" y="203996"/>
                </a:lnTo>
                <a:lnTo>
                  <a:pt x="3043502" y="188869"/>
                </a:lnTo>
                <a:lnTo>
                  <a:pt x="3069003" y="175903"/>
                </a:lnTo>
                <a:lnTo>
                  <a:pt x="3113519" y="154293"/>
                </a:lnTo>
                <a:lnTo>
                  <a:pt x="3158467" y="133979"/>
                </a:lnTo>
                <a:lnTo>
                  <a:pt x="3203847" y="115397"/>
                </a:lnTo>
                <a:lnTo>
                  <a:pt x="3249659" y="98541"/>
                </a:lnTo>
                <a:lnTo>
                  <a:pt x="3296336" y="82117"/>
                </a:lnTo>
                <a:lnTo>
                  <a:pt x="3342148" y="67854"/>
                </a:lnTo>
                <a:lnTo>
                  <a:pt x="3389257" y="54888"/>
                </a:lnTo>
                <a:lnTo>
                  <a:pt x="3436366" y="42788"/>
                </a:lnTo>
                <a:lnTo>
                  <a:pt x="3483477" y="32414"/>
                </a:lnTo>
                <a:lnTo>
                  <a:pt x="3531449" y="23771"/>
                </a:lnTo>
                <a:lnTo>
                  <a:pt x="3578990" y="16424"/>
                </a:lnTo>
                <a:lnTo>
                  <a:pt x="3626532" y="10374"/>
                </a:lnTo>
                <a:lnTo>
                  <a:pt x="3674505" y="5619"/>
                </a:lnTo>
                <a:lnTo>
                  <a:pt x="3722911" y="2595"/>
                </a:lnTo>
                <a:lnTo>
                  <a:pt x="3770883" y="4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18463B-FFE6-4F8D-9491-DD1D302430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001" y="1100321"/>
            <a:ext cx="4291242" cy="4657358"/>
          </a:xfrm>
          <a:custGeom>
            <a:avLst/>
            <a:gdLst>
              <a:gd name="connsiteX0" fmla="*/ 2306484 w 4607226"/>
              <a:gd name="connsiteY0" fmla="*/ 0 h 5000300"/>
              <a:gd name="connsiteX1" fmla="*/ 2335456 w 4607226"/>
              <a:gd name="connsiteY1" fmla="*/ 523 h 5000300"/>
              <a:gd name="connsiteX2" fmla="*/ 2364688 w 4607226"/>
              <a:gd name="connsiteY2" fmla="*/ 1828 h 5000300"/>
              <a:gd name="connsiteX3" fmla="*/ 2393659 w 4607226"/>
              <a:gd name="connsiteY3" fmla="*/ 4177 h 5000300"/>
              <a:gd name="connsiteX4" fmla="*/ 2422370 w 4607226"/>
              <a:gd name="connsiteY4" fmla="*/ 7309 h 5000300"/>
              <a:gd name="connsiteX5" fmla="*/ 2451602 w 4607226"/>
              <a:gd name="connsiteY5" fmla="*/ 11224 h 5000300"/>
              <a:gd name="connsiteX6" fmla="*/ 2480312 w 4607226"/>
              <a:gd name="connsiteY6" fmla="*/ 15921 h 5000300"/>
              <a:gd name="connsiteX7" fmla="*/ 2508761 w 4607226"/>
              <a:gd name="connsiteY7" fmla="*/ 21663 h 5000300"/>
              <a:gd name="connsiteX8" fmla="*/ 2537473 w 4607226"/>
              <a:gd name="connsiteY8" fmla="*/ 27928 h 5000300"/>
              <a:gd name="connsiteX9" fmla="*/ 2565922 w 4607226"/>
              <a:gd name="connsiteY9" fmla="*/ 34975 h 5000300"/>
              <a:gd name="connsiteX10" fmla="*/ 2594110 w 4607226"/>
              <a:gd name="connsiteY10" fmla="*/ 43066 h 5000300"/>
              <a:gd name="connsiteX11" fmla="*/ 2622298 w 4607226"/>
              <a:gd name="connsiteY11" fmla="*/ 52201 h 5000300"/>
              <a:gd name="connsiteX12" fmla="*/ 2650226 w 4607226"/>
              <a:gd name="connsiteY12" fmla="*/ 61859 h 5000300"/>
              <a:gd name="connsiteX13" fmla="*/ 2677631 w 4607226"/>
              <a:gd name="connsiteY13" fmla="*/ 72559 h 5000300"/>
              <a:gd name="connsiteX14" fmla="*/ 2705036 w 4607226"/>
              <a:gd name="connsiteY14" fmla="*/ 83782 h 5000300"/>
              <a:gd name="connsiteX15" fmla="*/ 2732441 w 4607226"/>
              <a:gd name="connsiteY15" fmla="*/ 96050 h 5000300"/>
              <a:gd name="connsiteX16" fmla="*/ 2759064 w 4607226"/>
              <a:gd name="connsiteY16" fmla="*/ 109100 h 5000300"/>
              <a:gd name="connsiteX17" fmla="*/ 3707810 w 4607226"/>
              <a:gd name="connsiteY17" fmla="*/ 656162 h 5000300"/>
              <a:gd name="connsiteX18" fmla="*/ 3717989 w 4607226"/>
              <a:gd name="connsiteY18" fmla="*/ 662165 h 5000300"/>
              <a:gd name="connsiteX19" fmla="*/ 3728168 w 4607226"/>
              <a:gd name="connsiteY19" fmla="*/ 667908 h 5000300"/>
              <a:gd name="connsiteX20" fmla="*/ 3738348 w 4607226"/>
              <a:gd name="connsiteY20" fmla="*/ 673911 h 5000300"/>
              <a:gd name="connsiteX21" fmla="*/ 3748787 w 4607226"/>
              <a:gd name="connsiteY21" fmla="*/ 679392 h 5000300"/>
              <a:gd name="connsiteX22" fmla="*/ 3758706 w 4607226"/>
              <a:gd name="connsiteY22" fmla="*/ 685134 h 5000300"/>
              <a:gd name="connsiteX23" fmla="*/ 3769146 w 4607226"/>
              <a:gd name="connsiteY23" fmla="*/ 690354 h 5000300"/>
              <a:gd name="connsiteX24" fmla="*/ 3778802 w 4607226"/>
              <a:gd name="connsiteY24" fmla="*/ 696095 h 5000300"/>
              <a:gd name="connsiteX25" fmla="*/ 3788460 w 4607226"/>
              <a:gd name="connsiteY25" fmla="*/ 701316 h 5000300"/>
              <a:gd name="connsiteX26" fmla="*/ 4184923 w 4607226"/>
              <a:gd name="connsiteY26" fmla="*/ 934653 h 5000300"/>
              <a:gd name="connsiteX27" fmla="*/ 4195625 w 4607226"/>
              <a:gd name="connsiteY27" fmla="*/ 941961 h 5000300"/>
              <a:gd name="connsiteX28" fmla="*/ 4205021 w 4607226"/>
              <a:gd name="connsiteY28" fmla="*/ 949008 h 5000300"/>
              <a:gd name="connsiteX29" fmla="*/ 4213373 w 4607226"/>
              <a:gd name="connsiteY29" fmla="*/ 955794 h 5000300"/>
              <a:gd name="connsiteX30" fmla="*/ 4221203 w 4607226"/>
              <a:gd name="connsiteY30" fmla="*/ 962059 h 5000300"/>
              <a:gd name="connsiteX31" fmla="*/ 4234775 w 4607226"/>
              <a:gd name="connsiteY31" fmla="*/ 973282 h 5000300"/>
              <a:gd name="connsiteX32" fmla="*/ 4245998 w 4607226"/>
              <a:gd name="connsiteY32" fmla="*/ 983722 h 5000300"/>
              <a:gd name="connsiteX33" fmla="*/ 4256438 w 4607226"/>
              <a:gd name="connsiteY33" fmla="*/ 993378 h 5000300"/>
              <a:gd name="connsiteX34" fmla="*/ 4266096 w 4607226"/>
              <a:gd name="connsiteY34" fmla="*/ 1002776 h 5000300"/>
              <a:gd name="connsiteX35" fmla="*/ 4271055 w 4607226"/>
              <a:gd name="connsiteY35" fmla="*/ 1007211 h 5000300"/>
              <a:gd name="connsiteX36" fmla="*/ 4276275 w 4607226"/>
              <a:gd name="connsiteY36" fmla="*/ 1011910 h 5000300"/>
              <a:gd name="connsiteX37" fmla="*/ 4281755 w 4607226"/>
              <a:gd name="connsiteY37" fmla="*/ 1016608 h 5000300"/>
              <a:gd name="connsiteX38" fmla="*/ 4287497 w 4607226"/>
              <a:gd name="connsiteY38" fmla="*/ 1021306 h 5000300"/>
              <a:gd name="connsiteX39" fmla="*/ 4296894 w 4607226"/>
              <a:gd name="connsiteY39" fmla="*/ 1027832 h 5000300"/>
              <a:gd name="connsiteX40" fmla="*/ 4303158 w 4607226"/>
              <a:gd name="connsiteY40" fmla="*/ 1032269 h 5000300"/>
              <a:gd name="connsiteX41" fmla="*/ 4306290 w 4607226"/>
              <a:gd name="connsiteY41" fmla="*/ 1034879 h 5000300"/>
              <a:gd name="connsiteX42" fmla="*/ 4309422 w 4607226"/>
              <a:gd name="connsiteY42" fmla="*/ 1037488 h 5000300"/>
              <a:gd name="connsiteX43" fmla="*/ 4313337 w 4607226"/>
              <a:gd name="connsiteY43" fmla="*/ 1040881 h 5000300"/>
              <a:gd name="connsiteX44" fmla="*/ 4318035 w 4607226"/>
              <a:gd name="connsiteY44" fmla="*/ 1046102 h 5000300"/>
              <a:gd name="connsiteX45" fmla="*/ 4334218 w 4607226"/>
              <a:gd name="connsiteY45" fmla="*/ 1064111 h 5000300"/>
              <a:gd name="connsiteX46" fmla="*/ 4350139 w 4607226"/>
              <a:gd name="connsiteY46" fmla="*/ 1082642 h 5000300"/>
              <a:gd name="connsiteX47" fmla="*/ 4365537 w 4607226"/>
              <a:gd name="connsiteY47" fmla="*/ 1100912 h 5000300"/>
              <a:gd name="connsiteX48" fmla="*/ 4380676 w 4607226"/>
              <a:gd name="connsiteY48" fmla="*/ 1119705 h 5000300"/>
              <a:gd name="connsiteX49" fmla="*/ 4395554 w 4607226"/>
              <a:gd name="connsiteY49" fmla="*/ 1138757 h 5000300"/>
              <a:gd name="connsiteX50" fmla="*/ 4409908 w 4607226"/>
              <a:gd name="connsiteY50" fmla="*/ 1158072 h 5000300"/>
              <a:gd name="connsiteX51" fmla="*/ 4423740 w 4607226"/>
              <a:gd name="connsiteY51" fmla="*/ 1177648 h 5000300"/>
              <a:gd name="connsiteX52" fmla="*/ 4437052 w 4607226"/>
              <a:gd name="connsiteY52" fmla="*/ 1197483 h 5000300"/>
              <a:gd name="connsiteX53" fmla="*/ 4450103 w 4607226"/>
              <a:gd name="connsiteY53" fmla="*/ 1217581 h 5000300"/>
              <a:gd name="connsiteX54" fmla="*/ 4462631 w 4607226"/>
              <a:gd name="connsiteY54" fmla="*/ 1237678 h 5000300"/>
              <a:gd name="connsiteX55" fmla="*/ 4474898 w 4607226"/>
              <a:gd name="connsiteY55" fmla="*/ 1258297 h 5000300"/>
              <a:gd name="connsiteX56" fmla="*/ 4486382 w 4607226"/>
              <a:gd name="connsiteY56" fmla="*/ 1278916 h 5000300"/>
              <a:gd name="connsiteX57" fmla="*/ 4497866 w 4607226"/>
              <a:gd name="connsiteY57" fmla="*/ 1300057 h 5000300"/>
              <a:gd name="connsiteX58" fmla="*/ 4508306 w 4607226"/>
              <a:gd name="connsiteY58" fmla="*/ 1321460 h 5000300"/>
              <a:gd name="connsiteX59" fmla="*/ 4518746 w 4607226"/>
              <a:gd name="connsiteY59" fmla="*/ 1342862 h 5000300"/>
              <a:gd name="connsiteX60" fmla="*/ 4528404 w 4607226"/>
              <a:gd name="connsiteY60" fmla="*/ 1364525 h 5000300"/>
              <a:gd name="connsiteX61" fmla="*/ 4537539 w 4607226"/>
              <a:gd name="connsiteY61" fmla="*/ 1386711 h 5000300"/>
              <a:gd name="connsiteX62" fmla="*/ 4546152 w 4607226"/>
              <a:gd name="connsiteY62" fmla="*/ 1408896 h 5000300"/>
              <a:gd name="connsiteX63" fmla="*/ 4554504 w 4607226"/>
              <a:gd name="connsiteY63" fmla="*/ 1431342 h 5000300"/>
              <a:gd name="connsiteX64" fmla="*/ 4561812 w 4607226"/>
              <a:gd name="connsiteY64" fmla="*/ 1454049 h 5000300"/>
              <a:gd name="connsiteX65" fmla="*/ 4569121 w 4607226"/>
              <a:gd name="connsiteY65" fmla="*/ 1477279 h 5000300"/>
              <a:gd name="connsiteX66" fmla="*/ 4575384 w 4607226"/>
              <a:gd name="connsiteY66" fmla="*/ 1500769 h 5000300"/>
              <a:gd name="connsiteX67" fmla="*/ 4581387 w 4607226"/>
              <a:gd name="connsiteY67" fmla="*/ 1524259 h 5000300"/>
              <a:gd name="connsiteX68" fmla="*/ 4586607 w 4607226"/>
              <a:gd name="connsiteY68" fmla="*/ 1548011 h 5000300"/>
              <a:gd name="connsiteX69" fmla="*/ 4591306 w 4607226"/>
              <a:gd name="connsiteY69" fmla="*/ 1572284 h 5000300"/>
              <a:gd name="connsiteX70" fmla="*/ 4595742 w 4607226"/>
              <a:gd name="connsiteY70" fmla="*/ 1596558 h 5000300"/>
              <a:gd name="connsiteX71" fmla="*/ 4599136 w 4607226"/>
              <a:gd name="connsiteY71" fmla="*/ 1621353 h 5000300"/>
              <a:gd name="connsiteX72" fmla="*/ 4602007 w 4607226"/>
              <a:gd name="connsiteY72" fmla="*/ 1646148 h 5000300"/>
              <a:gd name="connsiteX73" fmla="*/ 4604356 w 4607226"/>
              <a:gd name="connsiteY73" fmla="*/ 1671466 h 5000300"/>
              <a:gd name="connsiteX74" fmla="*/ 4605921 w 4607226"/>
              <a:gd name="connsiteY74" fmla="*/ 1696783 h 5000300"/>
              <a:gd name="connsiteX75" fmla="*/ 4606965 w 4607226"/>
              <a:gd name="connsiteY75" fmla="*/ 1722623 h 5000300"/>
              <a:gd name="connsiteX76" fmla="*/ 4607226 w 4607226"/>
              <a:gd name="connsiteY76" fmla="*/ 1748461 h 5000300"/>
              <a:gd name="connsiteX77" fmla="*/ 4607226 w 4607226"/>
              <a:gd name="connsiteY77" fmla="*/ 3251840 h 5000300"/>
              <a:gd name="connsiteX78" fmla="*/ 4606965 w 4607226"/>
              <a:gd name="connsiteY78" fmla="*/ 3272459 h 5000300"/>
              <a:gd name="connsiteX79" fmla="*/ 4605921 w 4607226"/>
              <a:gd name="connsiteY79" fmla="*/ 3293339 h 5000300"/>
              <a:gd name="connsiteX80" fmla="*/ 4604617 w 4607226"/>
              <a:gd name="connsiteY80" fmla="*/ 3314480 h 5000300"/>
              <a:gd name="connsiteX81" fmla="*/ 4602789 w 4607226"/>
              <a:gd name="connsiteY81" fmla="*/ 3335883 h 5000300"/>
              <a:gd name="connsiteX82" fmla="*/ 4600440 w 4607226"/>
              <a:gd name="connsiteY82" fmla="*/ 3357807 h 5000300"/>
              <a:gd name="connsiteX83" fmla="*/ 4597308 w 4607226"/>
              <a:gd name="connsiteY83" fmla="*/ 3379209 h 5000300"/>
              <a:gd name="connsiteX84" fmla="*/ 4593654 w 4607226"/>
              <a:gd name="connsiteY84" fmla="*/ 3401395 h 5000300"/>
              <a:gd name="connsiteX85" fmla="*/ 4589740 w 4607226"/>
              <a:gd name="connsiteY85" fmla="*/ 3423319 h 5000300"/>
              <a:gd name="connsiteX86" fmla="*/ 4585042 w 4607226"/>
              <a:gd name="connsiteY86" fmla="*/ 3445503 h 5000300"/>
              <a:gd name="connsiteX87" fmla="*/ 4580082 w 4607226"/>
              <a:gd name="connsiteY87" fmla="*/ 3467690 h 5000300"/>
              <a:gd name="connsiteX88" fmla="*/ 4574600 w 4607226"/>
              <a:gd name="connsiteY88" fmla="*/ 3489875 h 5000300"/>
              <a:gd name="connsiteX89" fmla="*/ 4568858 w 4607226"/>
              <a:gd name="connsiteY89" fmla="*/ 3512060 h 5000300"/>
              <a:gd name="connsiteX90" fmla="*/ 4562072 w 4607226"/>
              <a:gd name="connsiteY90" fmla="*/ 3534246 h 5000300"/>
              <a:gd name="connsiteX91" fmla="*/ 4555286 w 4607226"/>
              <a:gd name="connsiteY91" fmla="*/ 3556169 h 5000300"/>
              <a:gd name="connsiteX92" fmla="*/ 4548240 w 4607226"/>
              <a:gd name="connsiteY92" fmla="*/ 3578094 h 5000300"/>
              <a:gd name="connsiteX93" fmla="*/ 4540670 w 4607226"/>
              <a:gd name="connsiteY93" fmla="*/ 3599496 h 5000300"/>
              <a:gd name="connsiteX94" fmla="*/ 4532579 w 4607226"/>
              <a:gd name="connsiteY94" fmla="*/ 3621159 h 5000300"/>
              <a:gd name="connsiteX95" fmla="*/ 4523967 w 4607226"/>
              <a:gd name="connsiteY95" fmla="*/ 3642301 h 5000300"/>
              <a:gd name="connsiteX96" fmla="*/ 4515092 w 4607226"/>
              <a:gd name="connsiteY96" fmla="*/ 3663442 h 5000300"/>
              <a:gd name="connsiteX97" fmla="*/ 4505957 w 4607226"/>
              <a:gd name="connsiteY97" fmla="*/ 3684061 h 5000300"/>
              <a:gd name="connsiteX98" fmla="*/ 4496299 w 4607226"/>
              <a:gd name="connsiteY98" fmla="*/ 3704158 h 5000300"/>
              <a:gd name="connsiteX99" fmla="*/ 4486121 w 4607226"/>
              <a:gd name="connsiteY99" fmla="*/ 3724255 h 5000300"/>
              <a:gd name="connsiteX100" fmla="*/ 4475942 w 4607226"/>
              <a:gd name="connsiteY100" fmla="*/ 3743570 h 5000300"/>
              <a:gd name="connsiteX101" fmla="*/ 4465241 w 4607226"/>
              <a:gd name="connsiteY101" fmla="*/ 3762623 h 5000300"/>
              <a:gd name="connsiteX102" fmla="*/ 4454278 w 4607226"/>
              <a:gd name="connsiteY102" fmla="*/ 3781415 h 5000300"/>
              <a:gd name="connsiteX103" fmla="*/ 4443055 w 4607226"/>
              <a:gd name="connsiteY103" fmla="*/ 3799685 h 5000300"/>
              <a:gd name="connsiteX104" fmla="*/ 4431049 w 4607226"/>
              <a:gd name="connsiteY104" fmla="*/ 3817173 h 5000300"/>
              <a:gd name="connsiteX105" fmla="*/ 4419305 w 4607226"/>
              <a:gd name="connsiteY105" fmla="*/ 3833877 h 5000300"/>
              <a:gd name="connsiteX106" fmla="*/ 4407038 w 4607226"/>
              <a:gd name="connsiteY106" fmla="*/ 3850320 h 5000300"/>
              <a:gd name="connsiteX107" fmla="*/ 4394770 w 4607226"/>
              <a:gd name="connsiteY107" fmla="*/ 3865980 h 5000300"/>
              <a:gd name="connsiteX108" fmla="*/ 4381982 w 4607226"/>
              <a:gd name="connsiteY108" fmla="*/ 3880858 h 5000300"/>
              <a:gd name="connsiteX109" fmla="*/ 4368930 w 4607226"/>
              <a:gd name="connsiteY109" fmla="*/ 3895213 h 5000300"/>
              <a:gd name="connsiteX110" fmla="*/ 4360579 w 4607226"/>
              <a:gd name="connsiteY110" fmla="*/ 3903565 h 5000300"/>
              <a:gd name="connsiteX111" fmla="*/ 4353270 w 4607226"/>
              <a:gd name="connsiteY111" fmla="*/ 3910872 h 5000300"/>
              <a:gd name="connsiteX112" fmla="*/ 4349616 w 4607226"/>
              <a:gd name="connsiteY112" fmla="*/ 3914528 h 5000300"/>
              <a:gd name="connsiteX113" fmla="*/ 4345962 w 4607226"/>
              <a:gd name="connsiteY113" fmla="*/ 3918442 h 5000300"/>
              <a:gd name="connsiteX114" fmla="*/ 4342309 w 4607226"/>
              <a:gd name="connsiteY114" fmla="*/ 3922358 h 5000300"/>
              <a:gd name="connsiteX115" fmla="*/ 4338393 w 4607226"/>
              <a:gd name="connsiteY115" fmla="*/ 3927316 h 5000300"/>
              <a:gd name="connsiteX116" fmla="*/ 4324299 w 4607226"/>
              <a:gd name="connsiteY116" fmla="*/ 3944803 h 5000300"/>
              <a:gd name="connsiteX117" fmla="*/ 4315164 w 4607226"/>
              <a:gd name="connsiteY117" fmla="*/ 3955766 h 5000300"/>
              <a:gd name="connsiteX118" fmla="*/ 4311771 w 4607226"/>
              <a:gd name="connsiteY118" fmla="*/ 3959419 h 5000300"/>
              <a:gd name="connsiteX119" fmla="*/ 4309162 w 4607226"/>
              <a:gd name="connsiteY119" fmla="*/ 3961768 h 5000300"/>
              <a:gd name="connsiteX120" fmla="*/ 4307073 w 4607226"/>
              <a:gd name="connsiteY120" fmla="*/ 3963595 h 5000300"/>
              <a:gd name="connsiteX121" fmla="*/ 4305246 w 4607226"/>
              <a:gd name="connsiteY121" fmla="*/ 3964900 h 5000300"/>
              <a:gd name="connsiteX122" fmla="*/ 4301592 w 4607226"/>
              <a:gd name="connsiteY122" fmla="*/ 3966989 h 5000300"/>
              <a:gd name="connsiteX123" fmla="*/ 4296894 w 4607226"/>
              <a:gd name="connsiteY123" fmla="*/ 3969859 h 5000300"/>
              <a:gd name="connsiteX124" fmla="*/ 4293762 w 4607226"/>
              <a:gd name="connsiteY124" fmla="*/ 3972470 h 5000300"/>
              <a:gd name="connsiteX125" fmla="*/ 4289848 w 4607226"/>
              <a:gd name="connsiteY125" fmla="*/ 3975601 h 5000300"/>
              <a:gd name="connsiteX126" fmla="*/ 4284366 w 4607226"/>
              <a:gd name="connsiteY126" fmla="*/ 3980039 h 5000300"/>
              <a:gd name="connsiteX127" fmla="*/ 4278102 w 4607226"/>
              <a:gd name="connsiteY127" fmla="*/ 3985520 h 5000300"/>
              <a:gd name="connsiteX128" fmla="*/ 4266357 w 4607226"/>
              <a:gd name="connsiteY128" fmla="*/ 3996482 h 5000300"/>
              <a:gd name="connsiteX129" fmla="*/ 4254350 w 4607226"/>
              <a:gd name="connsiteY129" fmla="*/ 4007183 h 5000300"/>
              <a:gd name="connsiteX130" fmla="*/ 4242605 w 4607226"/>
              <a:gd name="connsiteY130" fmla="*/ 4017362 h 5000300"/>
              <a:gd name="connsiteX131" fmla="*/ 4230338 w 4607226"/>
              <a:gd name="connsiteY131" fmla="*/ 4027802 h 5000300"/>
              <a:gd name="connsiteX132" fmla="*/ 4218071 w 4607226"/>
              <a:gd name="connsiteY132" fmla="*/ 4037720 h 5000300"/>
              <a:gd name="connsiteX133" fmla="*/ 4206065 w 4607226"/>
              <a:gd name="connsiteY133" fmla="*/ 4047378 h 5000300"/>
              <a:gd name="connsiteX134" fmla="*/ 4193798 w 4607226"/>
              <a:gd name="connsiteY134" fmla="*/ 4057035 h 5000300"/>
              <a:gd name="connsiteX135" fmla="*/ 4181269 w 4607226"/>
              <a:gd name="connsiteY135" fmla="*/ 4066430 h 5000300"/>
              <a:gd name="connsiteX136" fmla="*/ 4168742 w 4607226"/>
              <a:gd name="connsiteY136" fmla="*/ 4075565 h 5000300"/>
              <a:gd name="connsiteX137" fmla="*/ 4156213 w 4607226"/>
              <a:gd name="connsiteY137" fmla="*/ 4084702 h 5000300"/>
              <a:gd name="connsiteX138" fmla="*/ 4143685 w 4607226"/>
              <a:gd name="connsiteY138" fmla="*/ 4093575 h 5000300"/>
              <a:gd name="connsiteX139" fmla="*/ 4131157 w 4607226"/>
              <a:gd name="connsiteY139" fmla="*/ 4102449 h 5000300"/>
              <a:gd name="connsiteX140" fmla="*/ 4105578 w 4607226"/>
              <a:gd name="connsiteY140" fmla="*/ 4119675 h 5000300"/>
              <a:gd name="connsiteX141" fmla="*/ 4079738 w 4607226"/>
              <a:gd name="connsiteY141" fmla="*/ 4136119 h 5000300"/>
              <a:gd name="connsiteX142" fmla="*/ 4053378 w 4607226"/>
              <a:gd name="connsiteY142" fmla="*/ 4152561 h 5000300"/>
              <a:gd name="connsiteX143" fmla="*/ 4026755 w 4607226"/>
              <a:gd name="connsiteY143" fmla="*/ 4167961 h 5000300"/>
              <a:gd name="connsiteX144" fmla="*/ 3999872 w 4607226"/>
              <a:gd name="connsiteY144" fmla="*/ 4183621 h 5000300"/>
              <a:gd name="connsiteX145" fmla="*/ 3972467 w 4607226"/>
              <a:gd name="connsiteY145" fmla="*/ 4199020 h 5000300"/>
              <a:gd name="connsiteX146" fmla="*/ 3944539 w 4607226"/>
              <a:gd name="connsiteY146" fmla="*/ 4213898 h 5000300"/>
              <a:gd name="connsiteX147" fmla="*/ 3916351 w 4607226"/>
              <a:gd name="connsiteY147" fmla="*/ 4229036 h 5000300"/>
              <a:gd name="connsiteX148" fmla="*/ 3887901 w 4607226"/>
              <a:gd name="connsiteY148" fmla="*/ 4243914 h 5000300"/>
              <a:gd name="connsiteX149" fmla="*/ 3858930 w 4607226"/>
              <a:gd name="connsiteY149" fmla="*/ 4259051 h 5000300"/>
              <a:gd name="connsiteX150" fmla="*/ 3383122 w 4607226"/>
              <a:gd name="connsiteY150" fmla="*/ 4531278 h 5000300"/>
              <a:gd name="connsiteX151" fmla="*/ 3363285 w 4607226"/>
              <a:gd name="connsiteY151" fmla="*/ 4543023 h 5000300"/>
              <a:gd name="connsiteX152" fmla="*/ 3343188 w 4607226"/>
              <a:gd name="connsiteY152" fmla="*/ 4554769 h 5000300"/>
              <a:gd name="connsiteX153" fmla="*/ 3323352 w 4607226"/>
              <a:gd name="connsiteY153" fmla="*/ 4566252 h 5000300"/>
              <a:gd name="connsiteX154" fmla="*/ 3303777 w 4607226"/>
              <a:gd name="connsiteY154" fmla="*/ 4577476 h 5000300"/>
              <a:gd name="connsiteX155" fmla="*/ 3283941 w 4607226"/>
              <a:gd name="connsiteY155" fmla="*/ 4588699 h 5000300"/>
              <a:gd name="connsiteX156" fmla="*/ 3264626 w 4607226"/>
              <a:gd name="connsiteY156" fmla="*/ 4599921 h 5000300"/>
              <a:gd name="connsiteX157" fmla="*/ 3245312 w 4607226"/>
              <a:gd name="connsiteY157" fmla="*/ 4611144 h 5000300"/>
              <a:gd name="connsiteX158" fmla="*/ 3225998 w 4607226"/>
              <a:gd name="connsiteY158" fmla="*/ 4622368 h 5000300"/>
              <a:gd name="connsiteX159" fmla="*/ 3206423 w 4607226"/>
              <a:gd name="connsiteY159" fmla="*/ 4633591 h 5000300"/>
              <a:gd name="connsiteX160" fmla="*/ 3187109 w 4607226"/>
              <a:gd name="connsiteY160" fmla="*/ 4645075 h 5000300"/>
              <a:gd name="connsiteX161" fmla="*/ 3167794 w 4607226"/>
              <a:gd name="connsiteY161" fmla="*/ 4656298 h 5000300"/>
              <a:gd name="connsiteX162" fmla="*/ 3148219 w 4607226"/>
              <a:gd name="connsiteY162" fmla="*/ 4667522 h 5000300"/>
              <a:gd name="connsiteX163" fmla="*/ 3128905 w 4607226"/>
              <a:gd name="connsiteY163" fmla="*/ 4679006 h 5000300"/>
              <a:gd name="connsiteX164" fmla="*/ 3109329 w 4607226"/>
              <a:gd name="connsiteY164" fmla="*/ 4690489 h 5000300"/>
              <a:gd name="connsiteX165" fmla="*/ 3089754 w 4607226"/>
              <a:gd name="connsiteY165" fmla="*/ 4702235 h 5000300"/>
              <a:gd name="connsiteX166" fmla="*/ 3070179 w 4607226"/>
              <a:gd name="connsiteY166" fmla="*/ 4713980 h 5000300"/>
              <a:gd name="connsiteX167" fmla="*/ 3050082 w 4607226"/>
              <a:gd name="connsiteY167" fmla="*/ 4726247 h 5000300"/>
              <a:gd name="connsiteX168" fmla="*/ 3030507 w 4607226"/>
              <a:gd name="connsiteY168" fmla="*/ 4737993 h 5000300"/>
              <a:gd name="connsiteX169" fmla="*/ 3010932 w 4607226"/>
              <a:gd name="connsiteY169" fmla="*/ 4749737 h 5000300"/>
              <a:gd name="connsiteX170" fmla="*/ 2991618 w 4607226"/>
              <a:gd name="connsiteY170" fmla="*/ 4761222 h 5000300"/>
              <a:gd name="connsiteX171" fmla="*/ 2972564 w 4607226"/>
              <a:gd name="connsiteY171" fmla="*/ 4772706 h 5000300"/>
              <a:gd name="connsiteX172" fmla="*/ 2953511 w 4607226"/>
              <a:gd name="connsiteY172" fmla="*/ 4783929 h 5000300"/>
              <a:gd name="connsiteX173" fmla="*/ 2934457 w 4607226"/>
              <a:gd name="connsiteY173" fmla="*/ 4795414 h 5000300"/>
              <a:gd name="connsiteX174" fmla="*/ 2914882 w 4607226"/>
              <a:gd name="connsiteY174" fmla="*/ 4806637 h 5000300"/>
              <a:gd name="connsiteX175" fmla="*/ 2895829 w 4607226"/>
              <a:gd name="connsiteY175" fmla="*/ 4817598 h 5000300"/>
              <a:gd name="connsiteX176" fmla="*/ 2876515 w 4607226"/>
              <a:gd name="connsiteY176" fmla="*/ 4828300 h 5000300"/>
              <a:gd name="connsiteX177" fmla="*/ 2856940 w 4607226"/>
              <a:gd name="connsiteY177" fmla="*/ 4839784 h 5000300"/>
              <a:gd name="connsiteX178" fmla="*/ 2836842 w 4607226"/>
              <a:gd name="connsiteY178" fmla="*/ 4850224 h 5000300"/>
              <a:gd name="connsiteX179" fmla="*/ 2816746 w 4607226"/>
              <a:gd name="connsiteY179" fmla="*/ 4861186 h 5000300"/>
              <a:gd name="connsiteX180" fmla="*/ 2796126 w 4607226"/>
              <a:gd name="connsiteY180" fmla="*/ 4872147 h 5000300"/>
              <a:gd name="connsiteX181" fmla="*/ 2775246 w 4607226"/>
              <a:gd name="connsiteY181" fmla="*/ 4883110 h 5000300"/>
              <a:gd name="connsiteX182" fmla="*/ 2753843 w 4607226"/>
              <a:gd name="connsiteY182" fmla="*/ 4894073 h 5000300"/>
              <a:gd name="connsiteX183" fmla="*/ 2726961 w 4607226"/>
              <a:gd name="connsiteY183" fmla="*/ 4907123 h 5000300"/>
              <a:gd name="connsiteX184" fmla="*/ 2699816 w 4607226"/>
              <a:gd name="connsiteY184" fmla="*/ 4919390 h 5000300"/>
              <a:gd name="connsiteX185" fmla="*/ 2672411 w 4607226"/>
              <a:gd name="connsiteY185" fmla="*/ 4930613 h 5000300"/>
              <a:gd name="connsiteX186" fmla="*/ 2644744 w 4607226"/>
              <a:gd name="connsiteY186" fmla="*/ 4940792 h 5000300"/>
              <a:gd name="connsiteX187" fmla="*/ 2616556 w 4607226"/>
              <a:gd name="connsiteY187" fmla="*/ 4950711 h 5000300"/>
              <a:gd name="connsiteX188" fmla="*/ 2588890 w 4607226"/>
              <a:gd name="connsiteY188" fmla="*/ 4959323 h 5000300"/>
              <a:gd name="connsiteX189" fmla="*/ 2560441 w 4607226"/>
              <a:gd name="connsiteY189" fmla="*/ 4967153 h 5000300"/>
              <a:gd name="connsiteX190" fmla="*/ 2531992 w 4607226"/>
              <a:gd name="connsiteY190" fmla="*/ 4974461 h 5000300"/>
              <a:gd name="connsiteX191" fmla="*/ 2503542 w 4607226"/>
              <a:gd name="connsiteY191" fmla="*/ 4980725 h 5000300"/>
              <a:gd name="connsiteX192" fmla="*/ 2474570 w 4607226"/>
              <a:gd name="connsiteY192" fmla="*/ 4985946 h 5000300"/>
              <a:gd name="connsiteX193" fmla="*/ 2445860 w 4607226"/>
              <a:gd name="connsiteY193" fmla="*/ 4990383 h 5000300"/>
              <a:gd name="connsiteX194" fmla="*/ 2417150 w 4607226"/>
              <a:gd name="connsiteY194" fmla="*/ 4994037 h 5000300"/>
              <a:gd name="connsiteX195" fmla="*/ 2388178 w 4607226"/>
              <a:gd name="connsiteY195" fmla="*/ 4996908 h 5000300"/>
              <a:gd name="connsiteX196" fmla="*/ 2358946 w 4607226"/>
              <a:gd name="connsiteY196" fmla="*/ 4998735 h 5000300"/>
              <a:gd name="connsiteX197" fmla="*/ 2329975 w 4607226"/>
              <a:gd name="connsiteY197" fmla="*/ 5000039 h 5000300"/>
              <a:gd name="connsiteX198" fmla="*/ 2300742 w 4607226"/>
              <a:gd name="connsiteY198" fmla="*/ 5000300 h 5000300"/>
              <a:gd name="connsiteX199" fmla="*/ 2271772 w 4607226"/>
              <a:gd name="connsiteY199" fmla="*/ 4999779 h 5000300"/>
              <a:gd name="connsiteX200" fmla="*/ 2242539 w 4607226"/>
              <a:gd name="connsiteY200" fmla="*/ 4998474 h 5000300"/>
              <a:gd name="connsiteX201" fmla="*/ 2213567 w 4607226"/>
              <a:gd name="connsiteY201" fmla="*/ 4996125 h 5000300"/>
              <a:gd name="connsiteX202" fmla="*/ 2184857 w 4607226"/>
              <a:gd name="connsiteY202" fmla="*/ 4992993 h 5000300"/>
              <a:gd name="connsiteX203" fmla="*/ 2155624 w 4607226"/>
              <a:gd name="connsiteY203" fmla="*/ 4989077 h 5000300"/>
              <a:gd name="connsiteX204" fmla="*/ 2126914 w 4607226"/>
              <a:gd name="connsiteY204" fmla="*/ 4984380 h 5000300"/>
              <a:gd name="connsiteX205" fmla="*/ 2098465 w 4607226"/>
              <a:gd name="connsiteY205" fmla="*/ 4978637 h 5000300"/>
              <a:gd name="connsiteX206" fmla="*/ 2069755 w 4607226"/>
              <a:gd name="connsiteY206" fmla="*/ 4972374 h 5000300"/>
              <a:gd name="connsiteX207" fmla="*/ 2041306 w 4607226"/>
              <a:gd name="connsiteY207" fmla="*/ 4965326 h 5000300"/>
              <a:gd name="connsiteX208" fmla="*/ 2013117 w 4607226"/>
              <a:gd name="connsiteY208" fmla="*/ 4957235 h 5000300"/>
              <a:gd name="connsiteX209" fmla="*/ 1984929 w 4607226"/>
              <a:gd name="connsiteY209" fmla="*/ 4948100 h 5000300"/>
              <a:gd name="connsiteX210" fmla="*/ 1957001 w 4607226"/>
              <a:gd name="connsiteY210" fmla="*/ 4938443 h 5000300"/>
              <a:gd name="connsiteX211" fmla="*/ 1929596 w 4607226"/>
              <a:gd name="connsiteY211" fmla="*/ 4927741 h 5000300"/>
              <a:gd name="connsiteX212" fmla="*/ 1902191 w 4607226"/>
              <a:gd name="connsiteY212" fmla="*/ 4916518 h 5000300"/>
              <a:gd name="connsiteX213" fmla="*/ 1874786 w 4607226"/>
              <a:gd name="connsiteY213" fmla="*/ 4904252 h 5000300"/>
              <a:gd name="connsiteX214" fmla="*/ 1848163 w 4607226"/>
              <a:gd name="connsiteY214" fmla="*/ 4891201 h 5000300"/>
              <a:gd name="connsiteX215" fmla="*/ 1820236 w 4607226"/>
              <a:gd name="connsiteY215" fmla="*/ 4876846 h 5000300"/>
              <a:gd name="connsiteX216" fmla="*/ 1787610 w 4607226"/>
              <a:gd name="connsiteY216" fmla="*/ 4859359 h 5000300"/>
              <a:gd name="connsiteX217" fmla="*/ 1751070 w 4607226"/>
              <a:gd name="connsiteY217" fmla="*/ 4839261 h 5000300"/>
              <a:gd name="connsiteX218" fmla="*/ 1711659 w 4607226"/>
              <a:gd name="connsiteY218" fmla="*/ 4817598 h 5000300"/>
              <a:gd name="connsiteX219" fmla="*/ 1669637 w 4607226"/>
              <a:gd name="connsiteY219" fmla="*/ 4793325 h 5000300"/>
              <a:gd name="connsiteX220" fmla="*/ 1625527 w 4607226"/>
              <a:gd name="connsiteY220" fmla="*/ 4768530 h 5000300"/>
              <a:gd name="connsiteX221" fmla="*/ 1580375 w 4607226"/>
              <a:gd name="connsiteY221" fmla="*/ 4742169 h 5000300"/>
              <a:gd name="connsiteX222" fmla="*/ 1534177 w 4607226"/>
              <a:gd name="connsiteY222" fmla="*/ 4715285 h 5000300"/>
              <a:gd name="connsiteX223" fmla="*/ 1488240 w 4607226"/>
              <a:gd name="connsiteY223" fmla="*/ 4688141 h 5000300"/>
              <a:gd name="connsiteX224" fmla="*/ 1442564 w 4607226"/>
              <a:gd name="connsiteY224" fmla="*/ 4661257 h 5000300"/>
              <a:gd name="connsiteX225" fmla="*/ 1398194 w 4607226"/>
              <a:gd name="connsiteY225" fmla="*/ 4634896 h 5000300"/>
              <a:gd name="connsiteX226" fmla="*/ 1355389 w 4607226"/>
              <a:gd name="connsiteY226" fmla="*/ 4609579 h 5000300"/>
              <a:gd name="connsiteX227" fmla="*/ 1314934 w 4607226"/>
              <a:gd name="connsiteY227" fmla="*/ 4585566 h 5000300"/>
              <a:gd name="connsiteX228" fmla="*/ 1277871 w 4607226"/>
              <a:gd name="connsiteY228" fmla="*/ 4563120 h 5000300"/>
              <a:gd name="connsiteX229" fmla="*/ 1243941 w 4607226"/>
              <a:gd name="connsiteY229" fmla="*/ 4543023 h 5000300"/>
              <a:gd name="connsiteX230" fmla="*/ 1214448 w 4607226"/>
              <a:gd name="connsiteY230" fmla="*/ 4525275 h 5000300"/>
              <a:gd name="connsiteX231" fmla="*/ 737856 w 4607226"/>
              <a:gd name="connsiteY231" fmla="*/ 4254092 h 5000300"/>
              <a:gd name="connsiteX232" fmla="*/ 726372 w 4607226"/>
              <a:gd name="connsiteY232" fmla="*/ 4248089 h 5000300"/>
              <a:gd name="connsiteX233" fmla="*/ 716453 w 4607226"/>
              <a:gd name="connsiteY233" fmla="*/ 4242869 h 5000300"/>
              <a:gd name="connsiteX234" fmla="*/ 706797 w 4607226"/>
              <a:gd name="connsiteY234" fmla="*/ 4237388 h 5000300"/>
              <a:gd name="connsiteX235" fmla="*/ 697401 w 4607226"/>
              <a:gd name="connsiteY235" fmla="*/ 4232168 h 5000300"/>
              <a:gd name="connsiteX236" fmla="*/ 687744 w 4607226"/>
              <a:gd name="connsiteY236" fmla="*/ 4226687 h 5000300"/>
              <a:gd name="connsiteX237" fmla="*/ 678087 w 4607226"/>
              <a:gd name="connsiteY237" fmla="*/ 4221206 h 5000300"/>
              <a:gd name="connsiteX238" fmla="*/ 667646 w 4607226"/>
              <a:gd name="connsiteY238" fmla="*/ 4215464 h 5000300"/>
              <a:gd name="connsiteX239" fmla="*/ 656423 w 4607226"/>
              <a:gd name="connsiteY239" fmla="*/ 4209199 h 5000300"/>
              <a:gd name="connsiteX240" fmla="*/ 422303 w 4607226"/>
              <a:gd name="connsiteY240" fmla="*/ 4065648 h 5000300"/>
              <a:gd name="connsiteX241" fmla="*/ 411602 w 4607226"/>
              <a:gd name="connsiteY241" fmla="*/ 4058340 h 5000300"/>
              <a:gd name="connsiteX242" fmla="*/ 402207 w 4607226"/>
              <a:gd name="connsiteY242" fmla="*/ 4051293 h 5000300"/>
              <a:gd name="connsiteX243" fmla="*/ 393854 w 4607226"/>
              <a:gd name="connsiteY243" fmla="*/ 4044507 h 5000300"/>
              <a:gd name="connsiteX244" fmla="*/ 386024 w 4607226"/>
              <a:gd name="connsiteY244" fmla="*/ 4038243 h 5000300"/>
              <a:gd name="connsiteX245" fmla="*/ 372451 w 4607226"/>
              <a:gd name="connsiteY245" fmla="*/ 4027020 h 5000300"/>
              <a:gd name="connsiteX246" fmla="*/ 361228 w 4607226"/>
              <a:gd name="connsiteY246" fmla="*/ 4016580 h 5000300"/>
              <a:gd name="connsiteX247" fmla="*/ 350788 w 4607226"/>
              <a:gd name="connsiteY247" fmla="*/ 4006922 h 5000300"/>
              <a:gd name="connsiteX248" fmla="*/ 341132 w 4607226"/>
              <a:gd name="connsiteY248" fmla="*/ 3997526 h 5000300"/>
              <a:gd name="connsiteX249" fmla="*/ 336172 w 4607226"/>
              <a:gd name="connsiteY249" fmla="*/ 3993089 h 5000300"/>
              <a:gd name="connsiteX250" fmla="*/ 330953 w 4607226"/>
              <a:gd name="connsiteY250" fmla="*/ 3988391 h 5000300"/>
              <a:gd name="connsiteX251" fmla="*/ 325471 w 4607226"/>
              <a:gd name="connsiteY251" fmla="*/ 3983693 h 5000300"/>
              <a:gd name="connsiteX252" fmla="*/ 319729 w 4607226"/>
              <a:gd name="connsiteY252" fmla="*/ 3978994 h 5000300"/>
              <a:gd name="connsiteX253" fmla="*/ 311377 w 4607226"/>
              <a:gd name="connsiteY253" fmla="*/ 3972731 h 5000300"/>
              <a:gd name="connsiteX254" fmla="*/ 303286 w 4607226"/>
              <a:gd name="connsiteY254" fmla="*/ 3965945 h 5000300"/>
              <a:gd name="connsiteX255" fmla="*/ 295194 w 4607226"/>
              <a:gd name="connsiteY255" fmla="*/ 3958375 h 5000300"/>
              <a:gd name="connsiteX256" fmla="*/ 287104 w 4607226"/>
              <a:gd name="connsiteY256" fmla="*/ 3950545 h 5000300"/>
              <a:gd name="connsiteX257" fmla="*/ 278752 w 4607226"/>
              <a:gd name="connsiteY257" fmla="*/ 3942193 h 5000300"/>
              <a:gd name="connsiteX258" fmla="*/ 270399 w 4607226"/>
              <a:gd name="connsiteY258" fmla="*/ 3933580 h 5000300"/>
              <a:gd name="connsiteX259" fmla="*/ 262047 w 4607226"/>
              <a:gd name="connsiteY259" fmla="*/ 3924184 h 5000300"/>
              <a:gd name="connsiteX260" fmla="*/ 253957 w 4607226"/>
              <a:gd name="connsiteY260" fmla="*/ 3915049 h 5000300"/>
              <a:gd name="connsiteX261" fmla="*/ 245605 w 4607226"/>
              <a:gd name="connsiteY261" fmla="*/ 3905130 h 5000300"/>
              <a:gd name="connsiteX262" fmla="*/ 237252 w 4607226"/>
              <a:gd name="connsiteY262" fmla="*/ 3895213 h 5000300"/>
              <a:gd name="connsiteX263" fmla="*/ 229161 w 4607226"/>
              <a:gd name="connsiteY263" fmla="*/ 3885034 h 5000300"/>
              <a:gd name="connsiteX264" fmla="*/ 221070 w 4607226"/>
              <a:gd name="connsiteY264" fmla="*/ 3874332 h 5000300"/>
              <a:gd name="connsiteX265" fmla="*/ 212979 w 4607226"/>
              <a:gd name="connsiteY265" fmla="*/ 3863632 h 5000300"/>
              <a:gd name="connsiteX266" fmla="*/ 204889 w 4607226"/>
              <a:gd name="connsiteY266" fmla="*/ 3852669 h 5000300"/>
              <a:gd name="connsiteX267" fmla="*/ 197058 w 4607226"/>
              <a:gd name="connsiteY267" fmla="*/ 3841706 h 5000300"/>
              <a:gd name="connsiteX268" fmla="*/ 189228 w 4607226"/>
              <a:gd name="connsiteY268" fmla="*/ 3830485 h 5000300"/>
              <a:gd name="connsiteX269" fmla="*/ 173829 w 4607226"/>
              <a:gd name="connsiteY269" fmla="*/ 3807777 h 5000300"/>
              <a:gd name="connsiteX270" fmla="*/ 159474 w 4607226"/>
              <a:gd name="connsiteY270" fmla="*/ 3784808 h 5000300"/>
              <a:gd name="connsiteX271" fmla="*/ 145379 w 4607226"/>
              <a:gd name="connsiteY271" fmla="*/ 3762362 h 5000300"/>
              <a:gd name="connsiteX272" fmla="*/ 132329 w 4607226"/>
              <a:gd name="connsiteY272" fmla="*/ 3739916 h 5000300"/>
              <a:gd name="connsiteX273" fmla="*/ 119801 w 4607226"/>
              <a:gd name="connsiteY273" fmla="*/ 3718253 h 5000300"/>
              <a:gd name="connsiteX274" fmla="*/ 108578 w 4607226"/>
              <a:gd name="connsiteY274" fmla="*/ 3697111 h 5000300"/>
              <a:gd name="connsiteX275" fmla="*/ 98138 w 4607226"/>
              <a:gd name="connsiteY275" fmla="*/ 3677014 h 5000300"/>
              <a:gd name="connsiteX276" fmla="*/ 89003 w 4607226"/>
              <a:gd name="connsiteY276" fmla="*/ 3658222 h 5000300"/>
              <a:gd name="connsiteX277" fmla="*/ 84826 w 4607226"/>
              <a:gd name="connsiteY277" fmla="*/ 3649087 h 5000300"/>
              <a:gd name="connsiteX278" fmla="*/ 80650 w 4607226"/>
              <a:gd name="connsiteY278" fmla="*/ 3638908 h 5000300"/>
              <a:gd name="connsiteX279" fmla="*/ 76213 w 4607226"/>
              <a:gd name="connsiteY279" fmla="*/ 3628989 h 5000300"/>
              <a:gd name="connsiteX280" fmla="*/ 72298 w 4607226"/>
              <a:gd name="connsiteY280" fmla="*/ 3618289 h 5000300"/>
              <a:gd name="connsiteX281" fmla="*/ 67861 w 4607226"/>
              <a:gd name="connsiteY281" fmla="*/ 3607326 h 5000300"/>
              <a:gd name="connsiteX282" fmla="*/ 63685 w 4607226"/>
              <a:gd name="connsiteY282" fmla="*/ 3596103 h 5000300"/>
              <a:gd name="connsiteX283" fmla="*/ 59770 w 4607226"/>
              <a:gd name="connsiteY283" fmla="*/ 3584619 h 5000300"/>
              <a:gd name="connsiteX284" fmla="*/ 55594 w 4607226"/>
              <a:gd name="connsiteY284" fmla="*/ 3573135 h 5000300"/>
              <a:gd name="connsiteX285" fmla="*/ 48286 w 4607226"/>
              <a:gd name="connsiteY285" fmla="*/ 3548600 h 5000300"/>
              <a:gd name="connsiteX286" fmla="*/ 40717 w 4607226"/>
              <a:gd name="connsiteY286" fmla="*/ 3523544 h 5000300"/>
              <a:gd name="connsiteX287" fmla="*/ 37324 w 4607226"/>
              <a:gd name="connsiteY287" fmla="*/ 3510494 h 5000300"/>
              <a:gd name="connsiteX288" fmla="*/ 33670 w 4607226"/>
              <a:gd name="connsiteY288" fmla="*/ 3497704 h 5000300"/>
              <a:gd name="connsiteX289" fmla="*/ 30277 w 4607226"/>
              <a:gd name="connsiteY289" fmla="*/ 3484394 h 5000300"/>
              <a:gd name="connsiteX290" fmla="*/ 27145 w 4607226"/>
              <a:gd name="connsiteY290" fmla="*/ 3471082 h 5000300"/>
              <a:gd name="connsiteX291" fmla="*/ 24274 w 4607226"/>
              <a:gd name="connsiteY291" fmla="*/ 3457771 h 5000300"/>
              <a:gd name="connsiteX292" fmla="*/ 21142 w 4607226"/>
              <a:gd name="connsiteY292" fmla="*/ 3443938 h 5000300"/>
              <a:gd name="connsiteX293" fmla="*/ 18793 w 4607226"/>
              <a:gd name="connsiteY293" fmla="*/ 3430105 h 5000300"/>
              <a:gd name="connsiteX294" fmla="*/ 15921 w 4607226"/>
              <a:gd name="connsiteY294" fmla="*/ 3416533 h 5000300"/>
              <a:gd name="connsiteX295" fmla="*/ 13833 w 4607226"/>
              <a:gd name="connsiteY295" fmla="*/ 3402700 h 5000300"/>
              <a:gd name="connsiteX296" fmla="*/ 11224 w 4607226"/>
              <a:gd name="connsiteY296" fmla="*/ 3388867 h 5000300"/>
              <a:gd name="connsiteX297" fmla="*/ 9396 w 4607226"/>
              <a:gd name="connsiteY297" fmla="*/ 3374772 h 5000300"/>
              <a:gd name="connsiteX298" fmla="*/ 7570 w 4607226"/>
              <a:gd name="connsiteY298" fmla="*/ 3361200 h 5000300"/>
              <a:gd name="connsiteX299" fmla="*/ 5742 w 4607226"/>
              <a:gd name="connsiteY299" fmla="*/ 3347367 h 5000300"/>
              <a:gd name="connsiteX300" fmla="*/ 4438 w 4607226"/>
              <a:gd name="connsiteY300" fmla="*/ 3333273 h 5000300"/>
              <a:gd name="connsiteX301" fmla="*/ 3133 w 4607226"/>
              <a:gd name="connsiteY301" fmla="*/ 3319701 h 5000300"/>
              <a:gd name="connsiteX302" fmla="*/ 1828 w 4607226"/>
              <a:gd name="connsiteY302" fmla="*/ 3305867 h 5000300"/>
              <a:gd name="connsiteX303" fmla="*/ 1305 w 4607226"/>
              <a:gd name="connsiteY303" fmla="*/ 3292034 h 5000300"/>
              <a:gd name="connsiteX304" fmla="*/ 523 w 4607226"/>
              <a:gd name="connsiteY304" fmla="*/ 3278724 h 5000300"/>
              <a:gd name="connsiteX305" fmla="*/ 0 w 4607226"/>
              <a:gd name="connsiteY305" fmla="*/ 3265152 h 5000300"/>
              <a:gd name="connsiteX306" fmla="*/ 0 w 4607226"/>
              <a:gd name="connsiteY306" fmla="*/ 3251840 h 5000300"/>
              <a:gd name="connsiteX307" fmla="*/ 0 w 4607226"/>
              <a:gd name="connsiteY307" fmla="*/ 1748461 h 5000300"/>
              <a:gd name="connsiteX308" fmla="*/ 0 w 4607226"/>
              <a:gd name="connsiteY308" fmla="*/ 1735151 h 5000300"/>
              <a:gd name="connsiteX309" fmla="*/ 523 w 4607226"/>
              <a:gd name="connsiteY309" fmla="*/ 1721318 h 5000300"/>
              <a:gd name="connsiteX310" fmla="*/ 1305 w 4607226"/>
              <a:gd name="connsiteY310" fmla="*/ 1707483 h 5000300"/>
              <a:gd name="connsiteX311" fmla="*/ 1828 w 4607226"/>
              <a:gd name="connsiteY311" fmla="*/ 1693911 h 5000300"/>
              <a:gd name="connsiteX312" fmla="*/ 3133 w 4607226"/>
              <a:gd name="connsiteY312" fmla="*/ 1679817 h 5000300"/>
              <a:gd name="connsiteX313" fmla="*/ 4438 w 4607226"/>
              <a:gd name="connsiteY313" fmla="*/ 1665984 h 5000300"/>
              <a:gd name="connsiteX314" fmla="*/ 6003 w 4607226"/>
              <a:gd name="connsiteY314" fmla="*/ 1651890 h 5000300"/>
              <a:gd name="connsiteX315" fmla="*/ 7570 w 4607226"/>
              <a:gd name="connsiteY315" fmla="*/ 1637796 h 5000300"/>
              <a:gd name="connsiteX316" fmla="*/ 9658 w 4607226"/>
              <a:gd name="connsiteY316" fmla="*/ 1623440 h 5000300"/>
              <a:gd name="connsiteX317" fmla="*/ 11485 w 4607226"/>
              <a:gd name="connsiteY317" fmla="*/ 1609346 h 5000300"/>
              <a:gd name="connsiteX318" fmla="*/ 14095 w 4607226"/>
              <a:gd name="connsiteY318" fmla="*/ 1595513 h 5000300"/>
              <a:gd name="connsiteX319" fmla="*/ 16705 w 4607226"/>
              <a:gd name="connsiteY319" fmla="*/ 1581419 h 5000300"/>
              <a:gd name="connsiteX320" fmla="*/ 19054 w 4607226"/>
              <a:gd name="connsiteY320" fmla="*/ 1567586 h 5000300"/>
              <a:gd name="connsiteX321" fmla="*/ 21925 w 4607226"/>
              <a:gd name="connsiteY321" fmla="*/ 1553492 h 5000300"/>
              <a:gd name="connsiteX322" fmla="*/ 25057 w 4607226"/>
              <a:gd name="connsiteY322" fmla="*/ 1539659 h 5000300"/>
              <a:gd name="connsiteX323" fmla="*/ 28189 w 4607226"/>
              <a:gd name="connsiteY323" fmla="*/ 1526087 h 5000300"/>
              <a:gd name="connsiteX324" fmla="*/ 31321 w 4607226"/>
              <a:gd name="connsiteY324" fmla="*/ 1512515 h 5000300"/>
              <a:gd name="connsiteX325" fmla="*/ 34714 w 4607226"/>
              <a:gd name="connsiteY325" fmla="*/ 1499203 h 5000300"/>
              <a:gd name="connsiteX326" fmla="*/ 38107 w 4607226"/>
              <a:gd name="connsiteY326" fmla="*/ 1485631 h 5000300"/>
              <a:gd name="connsiteX327" fmla="*/ 42022 w 4607226"/>
              <a:gd name="connsiteY327" fmla="*/ 1472580 h 5000300"/>
              <a:gd name="connsiteX328" fmla="*/ 45676 w 4607226"/>
              <a:gd name="connsiteY328" fmla="*/ 1459791 h 5000300"/>
              <a:gd name="connsiteX329" fmla="*/ 49331 w 4607226"/>
              <a:gd name="connsiteY329" fmla="*/ 1447263 h 5000300"/>
              <a:gd name="connsiteX330" fmla="*/ 53245 w 4607226"/>
              <a:gd name="connsiteY330" fmla="*/ 1434735 h 5000300"/>
              <a:gd name="connsiteX331" fmla="*/ 57160 w 4607226"/>
              <a:gd name="connsiteY331" fmla="*/ 1422468 h 5000300"/>
              <a:gd name="connsiteX332" fmla="*/ 61336 w 4607226"/>
              <a:gd name="connsiteY332" fmla="*/ 1410723 h 5000300"/>
              <a:gd name="connsiteX333" fmla="*/ 65773 w 4607226"/>
              <a:gd name="connsiteY333" fmla="*/ 1399239 h 5000300"/>
              <a:gd name="connsiteX334" fmla="*/ 69689 w 4607226"/>
              <a:gd name="connsiteY334" fmla="*/ 1388016 h 5000300"/>
              <a:gd name="connsiteX335" fmla="*/ 74125 w 4607226"/>
              <a:gd name="connsiteY335" fmla="*/ 1376532 h 5000300"/>
              <a:gd name="connsiteX336" fmla="*/ 78562 w 4607226"/>
              <a:gd name="connsiteY336" fmla="*/ 1366353 h 5000300"/>
              <a:gd name="connsiteX337" fmla="*/ 82999 w 4607226"/>
              <a:gd name="connsiteY337" fmla="*/ 1355912 h 5000300"/>
              <a:gd name="connsiteX338" fmla="*/ 87176 w 4607226"/>
              <a:gd name="connsiteY338" fmla="*/ 1345995 h 5000300"/>
              <a:gd name="connsiteX339" fmla="*/ 91613 w 4607226"/>
              <a:gd name="connsiteY339" fmla="*/ 1336598 h 5000300"/>
              <a:gd name="connsiteX340" fmla="*/ 102314 w 4607226"/>
              <a:gd name="connsiteY340" fmla="*/ 1315457 h 5000300"/>
              <a:gd name="connsiteX341" fmla="*/ 112492 w 4607226"/>
              <a:gd name="connsiteY341" fmla="*/ 1294055 h 5000300"/>
              <a:gd name="connsiteX342" fmla="*/ 123194 w 4607226"/>
              <a:gd name="connsiteY342" fmla="*/ 1273435 h 5000300"/>
              <a:gd name="connsiteX343" fmla="*/ 134418 w 4607226"/>
              <a:gd name="connsiteY343" fmla="*/ 1252816 h 5000300"/>
              <a:gd name="connsiteX344" fmla="*/ 140160 w 4607226"/>
              <a:gd name="connsiteY344" fmla="*/ 1242898 h 5000300"/>
              <a:gd name="connsiteX345" fmla="*/ 145639 w 4607226"/>
              <a:gd name="connsiteY345" fmla="*/ 1232979 h 5000300"/>
              <a:gd name="connsiteX346" fmla="*/ 151643 w 4607226"/>
              <a:gd name="connsiteY346" fmla="*/ 1223323 h 5000300"/>
              <a:gd name="connsiteX347" fmla="*/ 157646 w 4607226"/>
              <a:gd name="connsiteY347" fmla="*/ 1213404 h 5000300"/>
              <a:gd name="connsiteX348" fmla="*/ 163911 w 4607226"/>
              <a:gd name="connsiteY348" fmla="*/ 1203748 h 5000300"/>
              <a:gd name="connsiteX349" fmla="*/ 170174 w 4607226"/>
              <a:gd name="connsiteY349" fmla="*/ 1194351 h 5000300"/>
              <a:gd name="connsiteX350" fmla="*/ 176699 w 4607226"/>
              <a:gd name="connsiteY350" fmla="*/ 1184955 h 5000300"/>
              <a:gd name="connsiteX351" fmla="*/ 183224 w 4607226"/>
              <a:gd name="connsiteY351" fmla="*/ 1176341 h 5000300"/>
              <a:gd name="connsiteX352" fmla="*/ 190272 w 4607226"/>
              <a:gd name="connsiteY352" fmla="*/ 1166946 h 5000300"/>
              <a:gd name="connsiteX353" fmla="*/ 196796 w 4607226"/>
              <a:gd name="connsiteY353" fmla="*/ 1157811 h 5000300"/>
              <a:gd name="connsiteX354" fmla="*/ 203321 w 4607226"/>
              <a:gd name="connsiteY354" fmla="*/ 1148415 h 5000300"/>
              <a:gd name="connsiteX355" fmla="*/ 210107 w 4607226"/>
              <a:gd name="connsiteY355" fmla="*/ 1139541 h 5000300"/>
              <a:gd name="connsiteX356" fmla="*/ 216633 w 4607226"/>
              <a:gd name="connsiteY356" fmla="*/ 1130405 h 5000300"/>
              <a:gd name="connsiteX357" fmla="*/ 223680 w 4607226"/>
              <a:gd name="connsiteY357" fmla="*/ 1121531 h 5000300"/>
              <a:gd name="connsiteX358" fmla="*/ 230727 w 4607226"/>
              <a:gd name="connsiteY358" fmla="*/ 1113180 h 5000300"/>
              <a:gd name="connsiteX359" fmla="*/ 238296 w 4607226"/>
              <a:gd name="connsiteY359" fmla="*/ 1105089 h 5000300"/>
              <a:gd name="connsiteX360" fmla="*/ 256566 w 4607226"/>
              <a:gd name="connsiteY360" fmla="*/ 1085252 h 5000300"/>
              <a:gd name="connsiteX361" fmla="*/ 268050 w 4607226"/>
              <a:gd name="connsiteY361" fmla="*/ 1072202 h 5000300"/>
              <a:gd name="connsiteX362" fmla="*/ 275097 w 4607226"/>
              <a:gd name="connsiteY362" fmla="*/ 1063067 h 5000300"/>
              <a:gd name="connsiteX363" fmla="*/ 280578 w 4607226"/>
              <a:gd name="connsiteY363" fmla="*/ 1057063 h 5000300"/>
              <a:gd name="connsiteX364" fmla="*/ 283450 w 4607226"/>
              <a:gd name="connsiteY364" fmla="*/ 1053932 h 5000300"/>
              <a:gd name="connsiteX365" fmla="*/ 286582 w 4607226"/>
              <a:gd name="connsiteY365" fmla="*/ 1051060 h 5000300"/>
              <a:gd name="connsiteX366" fmla="*/ 289976 w 4607226"/>
              <a:gd name="connsiteY366" fmla="*/ 1047146 h 5000300"/>
              <a:gd name="connsiteX367" fmla="*/ 294673 w 4607226"/>
              <a:gd name="connsiteY367" fmla="*/ 1043230 h 5000300"/>
              <a:gd name="connsiteX368" fmla="*/ 307985 w 4607226"/>
              <a:gd name="connsiteY368" fmla="*/ 1031746 h 5000300"/>
              <a:gd name="connsiteX369" fmla="*/ 328342 w 4607226"/>
              <a:gd name="connsiteY369" fmla="*/ 1014520 h 5000300"/>
              <a:gd name="connsiteX370" fmla="*/ 333040 w 4607226"/>
              <a:gd name="connsiteY370" fmla="*/ 1010083 h 5000300"/>
              <a:gd name="connsiteX371" fmla="*/ 337477 w 4607226"/>
              <a:gd name="connsiteY371" fmla="*/ 1006429 h 5000300"/>
              <a:gd name="connsiteX372" fmla="*/ 341132 w 4607226"/>
              <a:gd name="connsiteY372" fmla="*/ 1002514 h 5000300"/>
              <a:gd name="connsiteX373" fmla="*/ 344525 w 4607226"/>
              <a:gd name="connsiteY373" fmla="*/ 998859 h 5000300"/>
              <a:gd name="connsiteX374" fmla="*/ 351833 w 4607226"/>
              <a:gd name="connsiteY374" fmla="*/ 991290 h 5000300"/>
              <a:gd name="connsiteX375" fmla="*/ 360184 w 4607226"/>
              <a:gd name="connsiteY375" fmla="*/ 983200 h 5000300"/>
              <a:gd name="connsiteX376" fmla="*/ 468240 w 4607226"/>
              <a:gd name="connsiteY376" fmla="*/ 902028 h 5000300"/>
              <a:gd name="connsiteX377" fmla="*/ 492513 w 4607226"/>
              <a:gd name="connsiteY377" fmla="*/ 886107 h 5000300"/>
              <a:gd name="connsiteX378" fmla="*/ 518092 w 4607226"/>
              <a:gd name="connsiteY378" fmla="*/ 870446 h 5000300"/>
              <a:gd name="connsiteX379" fmla="*/ 544453 w 4607226"/>
              <a:gd name="connsiteY379" fmla="*/ 854525 h 5000300"/>
              <a:gd name="connsiteX380" fmla="*/ 571336 w 4607226"/>
              <a:gd name="connsiteY380" fmla="*/ 838604 h 5000300"/>
              <a:gd name="connsiteX381" fmla="*/ 599263 w 4607226"/>
              <a:gd name="connsiteY381" fmla="*/ 822943 h 5000300"/>
              <a:gd name="connsiteX382" fmla="*/ 626929 w 4607226"/>
              <a:gd name="connsiteY382" fmla="*/ 807283 h 5000300"/>
              <a:gd name="connsiteX383" fmla="*/ 655380 w 4607226"/>
              <a:gd name="connsiteY383" fmla="*/ 791623 h 5000300"/>
              <a:gd name="connsiteX384" fmla="*/ 683829 w 4607226"/>
              <a:gd name="connsiteY384" fmla="*/ 775964 h 5000300"/>
              <a:gd name="connsiteX385" fmla="*/ 712800 w 4607226"/>
              <a:gd name="connsiteY385" fmla="*/ 760303 h 5000300"/>
              <a:gd name="connsiteX386" fmla="*/ 741249 w 4607226"/>
              <a:gd name="connsiteY386" fmla="*/ 744643 h 5000300"/>
              <a:gd name="connsiteX387" fmla="*/ 769698 w 4607226"/>
              <a:gd name="connsiteY387" fmla="*/ 729505 h 5000300"/>
              <a:gd name="connsiteX388" fmla="*/ 797887 w 4607226"/>
              <a:gd name="connsiteY388" fmla="*/ 714105 h 5000300"/>
              <a:gd name="connsiteX389" fmla="*/ 825292 w 4607226"/>
              <a:gd name="connsiteY389" fmla="*/ 698707 h 5000300"/>
              <a:gd name="connsiteX390" fmla="*/ 852176 w 4607226"/>
              <a:gd name="connsiteY390" fmla="*/ 683567 h 5000300"/>
              <a:gd name="connsiteX391" fmla="*/ 878798 w 4607226"/>
              <a:gd name="connsiteY391" fmla="*/ 668169 h 5000300"/>
              <a:gd name="connsiteX392" fmla="*/ 904116 w 4607226"/>
              <a:gd name="connsiteY392" fmla="*/ 653292 h 5000300"/>
              <a:gd name="connsiteX393" fmla="*/ 924474 w 4607226"/>
              <a:gd name="connsiteY393" fmla="*/ 641024 h 5000300"/>
              <a:gd name="connsiteX394" fmla="*/ 944570 w 4607226"/>
              <a:gd name="connsiteY394" fmla="*/ 629801 h 5000300"/>
              <a:gd name="connsiteX395" fmla="*/ 964407 w 4607226"/>
              <a:gd name="connsiteY395" fmla="*/ 618578 h 5000300"/>
              <a:gd name="connsiteX396" fmla="*/ 984504 w 4607226"/>
              <a:gd name="connsiteY396" fmla="*/ 607094 h 5000300"/>
              <a:gd name="connsiteX397" fmla="*/ 1004079 w 4607226"/>
              <a:gd name="connsiteY397" fmla="*/ 596393 h 5000300"/>
              <a:gd name="connsiteX398" fmla="*/ 1024176 w 4607226"/>
              <a:gd name="connsiteY398" fmla="*/ 584908 h 5000300"/>
              <a:gd name="connsiteX399" fmla="*/ 1044534 w 4607226"/>
              <a:gd name="connsiteY399" fmla="*/ 573686 h 5000300"/>
              <a:gd name="connsiteX400" fmla="*/ 1064893 w 4607226"/>
              <a:gd name="connsiteY400" fmla="*/ 561680 h 5000300"/>
              <a:gd name="connsiteX401" fmla="*/ 1101172 w 4607226"/>
              <a:gd name="connsiteY401" fmla="*/ 539755 h 5000300"/>
              <a:gd name="connsiteX402" fmla="*/ 1143455 w 4607226"/>
              <a:gd name="connsiteY402" fmla="*/ 514437 h 5000300"/>
              <a:gd name="connsiteX403" fmla="*/ 1190696 w 4607226"/>
              <a:gd name="connsiteY403" fmla="*/ 486511 h 5000300"/>
              <a:gd name="connsiteX404" fmla="*/ 1241332 w 4607226"/>
              <a:gd name="connsiteY404" fmla="*/ 456234 h 5000300"/>
              <a:gd name="connsiteX405" fmla="*/ 1295358 w 4607226"/>
              <a:gd name="connsiteY405" fmla="*/ 424392 h 5000300"/>
              <a:gd name="connsiteX406" fmla="*/ 1351736 w 4607226"/>
              <a:gd name="connsiteY406" fmla="*/ 391245 h 5000300"/>
              <a:gd name="connsiteX407" fmla="*/ 1409417 w 4607226"/>
              <a:gd name="connsiteY407" fmla="*/ 357314 h 5000300"/>
              <a:gd name="connsiteX408" fmla="*/ 1467620 w 4607226"/>
              <a:gd name="connsiteY408" fmla="*/ 323123 h 5000300"/>
              <a:gd name="connsiteX409" fmla="*/ 1525824 w 4607226"/>
              <a:gd name="connsiteY409" fmla="*/ 289453 h 5000300"/>
              <a:gd name="connsiteX410" fmla="*/ 1582723 w 4607226"/>
              <a:gd name="connsiteY410" fmla="*/ 256567 h 5000300"/>
              <a:gd name="connsiteX411" fmla="*/ 1637534 w 4607226"/>
              <a:gd name="connsiteY411" fmla="*/ 224985 h 5000300"/>
              <a:gd name="connsiteX412" fmla="*/ 1689735 w 4607226"/>
              <a:gd name="connsiteY412" fmla="*/ 195230 h 5000300"/>
              <a:gd name="connsiteX413" fmla="*/ 1738281 w 4607226"/>
              <a:gd name="connsiteY413" fmla="*/ 168086 h 5000300"/>
              <a:gd name="connsiteX414" fmla="*/ 1782390 w 4607226"/>
              <a:gd name="connsiteY414" fmla="*/ 144074 h 5000300"/>
              <a:gd name="connsiteX415" fmla="*/ 1802227 w 4607226"/>
              <a:gd name="connsiteY415" fmla="*/ 133112 h 5000300"/>
              <a:gd name="connsiteX416" fmla="*/ 1820758 w 4607226"/>
              <a:gd name="connsiteY416" fmla="*/ 123194 h 5000300"/>
              <a:gd name="connsiteX417" fmla="*/ 1837983 w 4607226"/>
              <a:gd name="connsiteY417" fmla="*/ 114059 h 5000300"/>
              <a:gd name="connsiteX418" fmla="*/ 1853384 w 4607226"/>
              <a:gd name="connsiteY418" fmla="*/ 106229 h 5000300"/>
              <a:gd name="connsiteX419" fmla="*/ 1880267 w 4607226"/>
              <a:gd name="connsiteY419" fmla="*/ 93178 h 5000300"/>
              <a:gd name="connsiteX420" fmla="*/ 1907411 w 4607226"/>
              <a:gd name="connsiteY420" fmla="*/ 80911 h 5000300"/>
              <a:gd name="connsiteX421" fmla="*/ 1934816 w 4607226"/>
              <a:gd name="connsiteY421" fmla="*/ 69689 h 5000300"/>
              <a:gd name="connsiteX422" fmla="*/ 1962482 w 4607226"/>
              <a:gd name="connsiteY422" fmla="*/ 59510 h 5000300"/>
              <a:gd name="connsiteX423" fmla="*/ 1990671 w 4607226"/>
              <a:gd name="connsiteY423" fmla="*/ 49591 h 5000300"/>
              <a:gd name="connsiteX424" fmla="*/ 2018337 w 4607226"/>
              <a:gd name="connsiteY424" fmla="*/ 40977 h 5000300"/>
              <a:gd name="connsiteX425" fmla="*/ 2046786 w 4607226"/>
              <a:gd name="connsiteY425" fmla="*/ 33147 h 5000300"/>
              <a:gd name="connsiteX426" fmla="*/ 2075235 w 4607226"/>
              <a:gd name="connsiteY426" fmla="*/ 25840 h 5000300"/>
              <a:gd name="connsiteX427" fmla="*/ 2103686 w 4607226"/>
              <a:gd name="connsiteY427" fmla="*/ 19575 h 5000300"/>
              <a:gd name="connsiteX428" fmla="*/ 2132657 w 4607226"/>
              <a:gd name="connsiteY428" fmla="*/ 14356 h 5000300"/>
              <a:gd name="connsiteX429" fmla="*/ 2161367 w 4607226"/>
              <a:gd name="connsiteY429" fmla="*/ 9919 h 5000300"/>
              <a:gd name="connsiteX430" fmla="*/ 2190078 w 4607226"/>
              <a:gd name="connsiteY430" fmla="*/ 6265 h 5000300"/>
              <a:gd name="connsiteX431" fmla="*/ 2219048 w 4607226"/>
              <a:gd name="connsiteY431" fmla="*/ 3393 h 5000300"/>
              <a:gd name="connsiteX432" fmla="*/ 2248281 w 4607226"/>
              <a:gd name="connsiteY432" fmla="*/ 1567 h 5000300"/>
              <a:gd name="connsiteX433" fmla="*/ 2277252 w 4607226"/>
              <a:gd name="connsiteY433" fmla="*/ 261 h 50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607226" h="5000300">
                <a:moveTo>
                  <a:pt x="2306484" y="0"/>
                </a:moveTo>
                <a:lnTo>
                  <a:pt x="2335456" y="523"/>
                </a:lnTo>
                <a:lnTo>
                  <a:pt x="2364688" y="1828"/>
                </a:lnTo>
                <a:lnTo>
                  <a:pt x="2393659" y="4177"/>
                </a:lnTo>
                <a:lnTo>
                  <a:pt x="2422370" y="7309"/>
                </a:lnTo>
                <a:lnTo>
                  <a:pt x="2451602" y="11224"/>
                </a:lnTo>
                <a:lnTo>
                  <a:pt x="2480312" y="15921"/>
                </a:lnTo>
                <a:lnTo>
                  <a:pt x="2508761" y="21663"/>
                </a:lnTo>
                <a:lnTo>
                  <a:pt x="2537473" y="27928"/>
                </a:lnTo>
                <a:lnTo>
                  <a:pt x="2565922" y="34975"/>
                </a:lnTo>
                <a:lnTo>
                  <a:pt x="2594110" y="43066"/>
                </a:lnTo>
                <a:lnTo>
                  <a:pt x="2622298" y="52201"/>
                </a:lnTo>
                <a:lnTo>
                  <a:pt x="2650226" y="61859"/>
                </a:lnTo>
                <a:lnTo>
                  <a:pt x="2677631" y="72559"/>
                </a:lnTo>
                <a:lnTo>
                  <a:pt x="2705036" y="83782"/>
                </a:lnTo>
                <a:lnTo>
                  <a:pt x="2732441" y="96050"/>
                </a:lnTo>
                <a:lnTo>
                  <a:pt x="2759064" y="109100"/>
                </a:lnTo>
                <a:lnTo>
                  <a:pt x="3707810" y="656162"/>
                </a:lnTo>
                <a:lnTo>
                  <a:pt x="3717989" y="662165"/>
                </a:lnTo>
                <a:lnTo>
                  <a:pt x="3728168" y="667908"/>
                </a:lnTo>
                <a:lnTo>
                  <a:pt x="3738348" y="673911"/>
                </a:lnTo>
                <a:lnTo>
                  <a:pt x="3748787" y="679392"/>
                </a:lnTo>
                <a:lnTo>
                  <a:pt x="3758706" y="685134"/>
                </a:lnTo>
                <a:lnTo>
                  <a:pt x="3769146" y="690354"/>
                </a:lnTo>
                <a:lnTo>
                  <a:pt x="3778802" y="696095"/>
                </a:lnTo>
                <a:lnTo>
                  <a:pt x="3788460" y="701316"/>
                </a:lnTo>
                <a:lnTo>
                  <a:pt x="4184923" y="934653"/>
                </a:lnTo>
                <a:lnTo>
                  <a:pt x="4195625" y="941961"/>
                </a:lnTo>
                <a:lnTo>
                  <a:pt x="4205021" y="949008"/>
                </a:lnTo>
                <a:lnTo>
                  <a:pt x="4213373" y="955794"/>
                </a:lnTo>
                <a:lnTo>
                  <a:pt x="4221203" y="962059"/>
                </a:lnTo>
                <a:lnTo>
                  <a:pt x="4234775" y="973282"/>
                </a:lnTo>
                <a:lnTo>
                  <a:pt x="4245998" y="983722"/>
                </a:lnTo>
                <a:lnTo>
                  <a:pt x="4256438" y="993378"/>
                </a:lnTo>
                <a:lnTo>
                  <a:pt x="4266096" y="1002776"/>
                </a:lnTo>
                <a:lnTo>
                  <a:pt x="4271055" y="1007211"/>
                </a:lnTo>
                <a:lnTo>
                  <a:pt x="4276275" y="1011910"/>
                </a:lnTo>
                <a:lnTo>
                  <a:pt x="4281755" y="1016608"/>
                </a:lnTo>
                <a:lnTo>
                  <a:pt x="4287497" y="1021306"/>
                </a:lnTo>
                <a:lnTo>
                  <a:pt x="4296894" y="1027832"/>
                </a:lnTo>
                <a:lnTo>
                  <a:pt x="4303158" y="1032269"/>
                </a:lnTo>
                <a:lnTo>
                  <a:pt x="4306290" y="1034879"/>
                </a:lnTo>
                <a:lnTo>
                  <a:pt x="4309422" y="1037488"/>
                </a:lnTo>
                <a:lnTo>
                  <a:pt x="4313337" y="1040881"/>
                </a:lnTo>
                <a:lnTo>
                  <a:pt x="4318035" y="1046102"/>
                </a:lnTo>
                <a:lnTo>
                  <a:pt x="4334218" y="1064111"/>
                </a:lnTo>
                <a:lnTo>
                  <a:pt x="4350139" y="1082642"/>
                </a:lnTo>
                <a:lnTo>
                  <a:pt x="4365537" y="1100912"/>
                </a:lnTo>
                <a:lnTo>
                  <a:pt x="4380676" y="1119705"/>
                </a:lnTo>
                <a:lnTo>
                  <a:pt x="4395554" y="1138757"/>
                </a:lnTo>
                <a:lnTo>
                  <a:pt x="4409908" y="1158072"/>
                </a:lnTo>
                <a:lnTo>
                  <a:pt x="4423740" y="1177648"/>
                </a:lnTo>
                <a:lnTo>
                  <a:pt x="4437052" y="1197483"/>
                </a:lnTo>
                <a:lnTo>
                  <a:pt x="4450103" y="1217581"/>
                </a:lnTo>
                <a:lnTo>
                  <a:pt x="4462631" y="1237678"/>
                </a:lnTo>
                <a:lnTo>
                  <a:pt x="4474898" y="1258297"/>
                </a:lnTo>
                <a:lnTo>
                  <a:pt x="4486382" y="1278916"/>
                </a:lnTo>
                <a:lnTo>
                  <a:pt x="4497866" y="1300057"/>
                </a:lnTo>
                <a:lnTo>
                  <a:pt x="4508306" y="1321460"/>
                </a:lnTo>
                <a:lnTo>
                  <a:pt x="4518746" y="1342862"/>
                </a:lnTo>
                <a:lnTo>
                  <a:pt x="4528404" y="1364525"/>
                </a:lnTo>
                <a:lnTo>
                  <a:pt x="4537539" y="1386711"/>
                </a:lnTo>
                <a:lnTo>
                  <a:pt x="4546152" y="1408896"/>
                </a:lnTo>
                <a:lnTo>
                  <a:pt x="4554504" y="1431342"/>
                </a:lnTo>
                <a:lnTo>
                  <a:pt x="4561812" y="1454049"/>
                </a:lnTo>
                <a:lnTo>
                  <a:pt x="4569121" y="1477279"/>
                </a:lnTo>
                <a:lnTo>
                  <a:pt x="4575384" y="1500769"/>
                </a:lnTo>
                <a:lnTo>
                  <a:pt x="4581387" y="1524259"/>
                </a:lnTo>
                <a:lnTo>
                  <a:pt x="4586607" y="1548011"/>
                </a:lnTo>
                <a:lnTo>
                  <a:pt x="4591306" y="1572284"/>
                </a:lnTo>
                <a:lnTo>
                  <a:pt x="4595742" y="1596558"/>
                </a:lnTo>
                <a:lnTo>
                  <a:pt x="4599136" y="1621353"/>
                </a:lnTo>
                <a:lnTo>
                  <a:pt x="4602007" y="1646148"/>
                </a:lnTo>
                <a:lnTo>
                  <a:pt x="4604356" y="1671466"/>
                </a:lnTo>
                <a:lnTo>
                  <a:pt x="4605921" y="1696783"/>
                </a:lnTo>
                <a:lnTo>
                  <a:pt x="4606965" y="1722623"/>
                </a:lnTo>
                <a:lnTo>
                  <a:pt x="4607226" y="1748461"/>
                </a:lnTo>
                <a:lnTo>
                  <a:pt x="4607226" y="3251840"/>
                </a:lnTo>
                <a:lnTo>
                  <a:pt x="4606965" y="3272459"/>
                </a:lnTo>
                <a:lnTo>
                  <a:pt x="4605921" y="3293339"/>
                </a:lnTo>
                <a:lnTo>
                  <a:pt x="4604617" y="3314480"/>
                </a:lnTo>
                <a:lnTo>
                  <a:pt x="4602789" y="3335883"/>
                </a:lnTo>
                <a:lnTo>
                  <a:pt x="4600440" y="3357807"/>
                </a:lnTo>
                <a:lnTo>
                  <a:pt x="4597308" y="3379209"/>
                </a:lnTo>
                <a:lnTo>
                  <a:pt x="4593654" y="3401395"/>
                </a:lnTo>
                <a:lnTo>
                  <a:pt x="4589740" y="3423319"/>
                </a:lnTo>
                <a:lnTo>
                  <a:pt x="4585042" y="3445503"/>
                </a:lnTo>
                <a:lnTo>
                  <a:pt x="4580082" y="3467690"/>
                </a:lnTo>
                <a:lnTo>
                  <a:pt x="4574600" y="3489875"/>
                </a:lnTo>
                <a:lnTo>
                  <a:pt x="4568858" y="3512060"/>
                </a:lnTo>
                <a:lnTo>
                  <a:pt x="4562072" y="3534246"/>
                </a:lnTo>
                <a:lnTo>
                  <a:pt x="4555286" y="3556169"/>
                </a:lnTo>
                <a:lnTo>
                  <a:pt x="4548240" y="3578094"/>
                </a:lnTo>
                <a:lnTo>
                  <a:pt x="4540670" y="3599496"/>
                </a:lnTo>
                <a:lnTo>
                  <a:pt x="4532579" y="3621159"/>
                </a:lnTo>
                <a:lnTo>
                  <a:pt x="4523967" y="3642301"/>
                </a:lnTo>
                <a:lnTo>
                  <a:pt x="4515092" y="3663442"/>
                </a:lnTo>
                <a:lnTo>
                  <a:pt x="4505957" y="3684061"/>
                </a:lnTo>
                <a:lnTo>
                  <a:pt x="4496299" y="3704158"/>
                </a:lnTo>
                <a:lnTo>
                  <a:pt x="4486121" y="3724255"/>
                </a:lnTo>
                <a:lnTo>
                  <a:pt x="4475942" y="3743570"/>
                </a:lnTo>
                <a:lnTo>
                  <a:pt x="4465241" y="3762623"/>
                </a:lnTo>
                <a:lnTo>
                  <a:pt x="4454278" y="3781415"/>
                </a:lnTo>
                <a:lnTo>
                  <a:pt x="4443055" y="3799685"/>
                </a:lnTo>
                <a:lnTo>
                  <a:pt x="4431049" y="3817173"/>
                </a:lnTo>
                <a:lnTo>
                  <a:pt x="4419305" y="3833877"/>
                </a:lnTo>
                <a:lnTo>
                  <a:pt x="4407038" y="3850320"/>
                </a:lnTo>
                <a:lnTo>
                  <a:pt x="4394770" y="3865980"/>
                </a:lnTo>
                <a:lnTo>
                  <a:pt x="4381982" y="3880858"/>
                </a:lnTo>
                <a:lnTo>
                  <a:pt x="4368930" y="3895213"/>
                </a:lnTo>
                <a:lnTo>
                  <a:pt x="4360579" y="3903565"/>
                </a:lnTo>
                <a:lnTo>
                  <a:pt x="4353270" y="3910872"/>
                </a:lnTo>
                <a:lnTo>
                  <a:pt x="4349616" y="3914528"/>
                </a:lnTo>
                <a:lnTo>
                  <a:pt x="4345962" y="3918442"/>
                </a:lnTo>
                <a:lnTo>
                  <a:pt x="4342309" y="3922358"/>
                </a:lnTo>
                <a:lnTo>
                  <a:pt x="4338393" y="3927316"/>
                </a:lnTo>
                <a:lnTo>
                  <a:pt x="4324299" y="3944803"/>
                </a:lnTo>
                <a:lnTo>
                  <a:pt x="4315164" y="3955766"/>
                </a:lnTo>
                <a:lnTo>
                  <a:pt x="4311771" y="3959419"/>
                </a:lnTo>
                <a:lnTo>
                  <a:pt x="4309162" y="3961768"/>
                </a:lnTo>
                <a:lnTo>
                  <a:pt x="4307073" y="3963595"/>
                </a:lnTo>
                <a:lnTo>
                  <a:pt x="4305246" y="3964900"/>
                </a:lnTo>
                <a:lnTo>
                  <a:pt x="4301592" y="3966989"/>
                </a:lnTo>
                <a:lnTo>
                  <a:pt x="4296894" y="3969859"/>
                </a:lnTo>
                <a:lnTo>
                  <a:pt x="4293762" y="3972470"/>
                </a:lnTo>
                <a:lnTo>
                  <a:pt x="4289848" y="3975601"/>
                </a:lnTo>
                <a:lnTo>
                  <a:pt x="4284366" y="3980039"/>
                </a:lnTo>
                <a:lnTo>
                  <a:pt x="4278102" y="3985520"/>
                </a:lnTo>
                <a:lnTo>
                  <a:pt x="4266357" y="3996482"/>
                </a:lnTo>
                <a:lnTo>
                  <a:pt x="4254350" y="4007183"/>
                </a:lnTo>
                <a:lnTo>
                  <a:pt x="4242605" y="4017362"/>
                </a:lnTo>
                <a:lnTo>
                  <a:pt x="4230338" y="4027802"/>
                </a:lnTo>
                <a:lnTo>
                  <a:pt x="4218071" y="4037720"/>
                </a:lnTo>
                <a:lnTo>
                  <a:pt x="4206065" y="4047378"/>
                </a:lnTo>
                <a:lnTo>
                  <a:pt x="4193798" y="4057035"/>
                </a:lnTo>
                <a:lnTo>
                  <a:pt x="4181269" y="4066430"/>
                </a:lnTo>
                <a:lnTo>
                  <a:pt x="4168742" y="4075565"/>
                </a:lnTo>
                <a:lnTo>
                  <a:pt x="4156213" y="4084702"/>
                </a:lnTo>
                <a:lnTo>
                  <a:pt x="4143685" y="4093575"/>
                </a:lnTo>
                <a:lnTo>
                  <a:pt x="4131157" y="4102449"/>
                </a:lnTo>
                <a:lnTo>
                  <a:pt x="4105578" y="4119675"/>
                </a:lnTo>
                <a:lnTo>
                  <a:pt x="4079738" y="4136119"/>
                </a:lnTo>
                <a:lnTo>
                  <a:pt x="4053378" y="4152561"/>
                </a:lnTo>
                <a:lnTo>
                  <a:pt x="4026755" y="4167961"/>
                </a:lnTo>
                <a:lnTo>
                  <a:pt x="3999872" y="4183621"/>
                </a:lnTo>
                <a:lnTo>
                  <a:pt x="3972467" y="4199020"/>
                </a:lnTo>
                <a:lnTo>
                  <a:pt x="3944539" y="4213898"/>
                </a:lnTo>
                <a:lnTo>
                  <a:pt x="3916351" y="4229036"/>
                </a:lnTo>
                <a:lnTo>
                  <a:pt x="3887901" y="4243914"/>
                </a:lnTo>
                <a:lnTo>
                  <a:pt x="3858930" y="4259051"/>
                </a:lnTo>
                <a:lnTo>
                  <a:pt x="3383122" y="4531278"/>
                </a:lnTo>
                <a:lnTo>
                  <a:pt x="3363285" y="4543023"/>
                </a:lnTo>
                <a:lnTo>
                  <a:pt x="3343188" y="4554769"/>
                </a:lnTo>
                <a:lnTo>
                  <a:pt x="3323352" y="4566252"/>
                </a:lnTo>
                <a:lnTo>
                  <a:pt x="3303777" y="4577476"/>
                </a:lnTo>
                <a:lnTo>
                  <a:pt x="3283941" y="4588699"/>
                </a:lnTo>
                <a:lnTo>
                  <a:pt x="3264626" y="4599921"/>
                </a:lnTo>
                <a:lnTo>
                  <a:pt x="3245312" y="4611144"/>
                </a:lnTo>
                <a:lnTo>
                  <a:pt x="3225998" y="4622368"/>
                </a:lnTo>
                <a:lnTo>
                  <a:pt x="3206423" y="4633591"/>
                </a:lnTo>
                <a:lnTo>
                  <a:pt x="3187109" y="4645075"/>
                </a:lnTo>
                <a:lnTo>
                  <a:pt x="3167794" y="4656298"/>
                </a:lnTo>
                <a:lnTo>
                  <a:pt x="3148219" y="4667522"/>
                </a:lnTo>
                <a:lnTo>
                  <a:pt x="3128905" y="4679006"/>
                </a:lnTo>
                <a:lnTo>
                  <a:pt x="3109329" y="4690489"/>
                </a:lnTo>
                <a:lnTo>
                  <a:pt x="3089754" y="4702235"/>
                </a:lnTo>
                <a:lnTo>
                  <a:pt x="3070179" y="4713980"/>
                </a:lnTo>
                <a:lnTo>
                  <a:pt x="3050082" y="4726247"/>
                </a:lnTo>
                <a:lnTo>
                  <a:pt x="3030507" y="4737993"/>
                </a:lnTo>
                <a:lnTo>
                  <a:pt x="3010932" y="4749737"/>
                </a:lnTo>
                <a:lnTo>
                  <a:pt x="2991618" y="4761222"/>
                </a:lnTo>
                <a:lnTo>
                  <a:pt x="2972564" y="4772706"/>
                </a:lnTo>
                <a:lnTo>
                  <a:pt x="2953511" y="4783929"/>
                </a:lnTo>
                <a:lnTo>
                  <a:pt x="2934457" y="4795414"/>
                </a:lnTo>
                <a:lnTo>
                  <a:pt x="2914882" y="4806637"/>
                </a:lnTo>
                <a:lnTo>
                  <a:pt x="2895829" y="4817598"/>
                </a:lnTo>
                <a:lnTo>
                  <a:pt x="2876515" y="4828300"/>
                </a:lnTo>
                <a:lnTo>
                  <a:pt x="2856940" y="4839784"/>
                </a:lnTo>
                <a:lnTo>
                  <a:pt x="2836842" y="4850224"/>
                </a:lnTo>
                <a:lnTo>
                  <a:pt x="2816746" y="4861186"/>
                </a:lnTo>
                <a:lnTo>
                  <a:pt x="2796126" y="4872147"/>
                </a:lnTo>
                <a:lnTo>
                  <a:pt x="2775246" y="4883110"/>
                </a:lnTo>
                <a:lnTo>
                  <a:pt x="2753843" y="4894073"/>
                </a:lnTo>
                <a:lnTo>
                  <a:pt x="2726961" y="4907123"/>
                </a:lnTo>
                <a:lnTo>
                  <a:pt x="2699816" y="4919390"/>
                </a:lnTo>
                <a:lnTo>
                  <a:pt x="2672411" y="4930613"/>
                </a:lnTo>
                <a:lnTo>
                  <a:pt x="2644744" y="4940792"/>
                </a:lnTo>
                <a:lnTo>
                  <a:pt x="2616556" y="4950711"/>
                </a:lnTo>
                <a:lnTo>
                  <a:pt x="2588890" y="4959323"/>
                </a:lnTo>
                <a:lnTo>
                  <a:pt x="2560441" y="4967153"/>
                </a:lnTo>
                <a:lnTo>
                  <a:pt x="2531992" y="4974461"/>
                </a:lnTo>
                <a:lnTo>
                  <a:pt x="2503542" y="4980725"/>
                </a:lnTo>
                <a:lnTo>
                  <a:pt x="2474570" y="4985946"/>
                </a:lnTo>
                <a:lnTo>
                  <a:pt x="2445860" y="4990383"/>
                </a:lnTo>
                <a:lnTo>
                  <a:pt x="2417150" y="4994037"/>
                </a:lnTo>
                <a:lnTo>
                  <a:pt x="2388178" y="4996908"/>
                </a:lnTo>
                <a:lnTo>
                  <a:pt x="2358946" y="4998735"/>
                </a:lnTo>
                <a:lnTo>
                  <a:pt x="2329975" y="5000039"/>
                </a:lnTo>
                <a:lnTo>
                  <a:pt x="2300742" y="5000300"/>
                </a:lnTo>
                <a:lnTo>
                  <a:pt x="2271772" y="4999779"/>
                </a:lnTo>
                <a:lnTo>
                  <a:pt x="2242539" y="4998474"/>
                </a:lnTo>
                <a:lnTo>
                  <a:pt x="2213567" y="4996125"/>
                </a:lnTo>
                <a:lnTo>
                  <a:pt x="2184857" y="4992993"/>
                </a:lnTo>
                <a:lnTo>
                  <a:pt x="2155624" y="4989077"/>
                </a:lnTo>
                <a:lnTo>
                  <a:pt x="2126914" y="4984380"/>
                </a:lnTo>
                <a:lnTo>
                  <a:pt x="2098465" y="4978637"/>
                </a:lnTo>
                <a:lnTo>
                  <a:pt x="2069755" y="4972374"/>
                </a:lnTo>
                <a:lnTo>
                  <a:pt x="2041306" y="4965326"/>
                </a:lnTo>
                <a:lnTo>
                  <a:pt x="2013117" y="4957235"/>
                </a:lnTo>
                <a:lnTo>
                  <a:pt x="1984929" y="4948100"/>
                </a:lnTo>
                <a:lnTo>
                  <a:pt x="1957001" y="4938443"/>
                </a:lnTo>
                <a:lnTo>
                  <a:pt x="1929596" y="4927741"/>
                </a:lnTo>
                <a:lnTo>
                  <a:pt x="1902191" y="4916518"/>
                </a:lnTo>
                <a:lnTo>
                  <a:pt x="1874786" y="4904252"/>
                </a:lnTo>
                <a:lnTo>
                  <a:pt x="1848163" y="4891201"/>
                </a:lnTo>
                <a:lnTo>
                  <a:pt x="1820236" y="4876846"/>
                </a:lnTo>
                <a:lnTo>
                  <a:pt x="1787610" y="4859359"/>
                </a:lnTo>
                <a:lnTo>
                  <a:pt x="1751070" y="4839261"/>
                </a:lnTo>
                <a:lnTo>
                  <a:pt x="1711659" y="4817598"/>
                </a:lnTo>
                <a:lnTo>
                  <a:pt x="1669637" y="4793325"/>
                </a:lnTo>
                <a:lnTo>
                  <a:pt x="1625527" y="4768530"/>
                </a:lnTo>
                <a:lnTo>
                  <a:pt x="1580375" y="4742169"/>
                </a:lnTo>
                <a:lnTo>
                  <a:pt x="1534177" y="4715285"/>
                </a:lnTo>
                <a:lnTo>
                  <a:pt x="1488240" y="4688141"/>
                </a:lnTo>
                <a:lnTo>
                  <a:pt x="1442564" y="4661257"/>
                </a:lnTo>
                <a:lnTo>
                  <a:pt x="1398194" y="4634896"/>
                </a:lnTo>
                <a:lnTo>
                  <a:pt x="1355389" y="4609579"/>
                </a:lnTo>
                <a:lnTo>
                  <a:pt x="1314934" y="4585566"/>
                </a:lnTo>
                <a:lnTo>
                  <a:pt x="1277871" y="4563120"/>
                </a:lnTo>
                <a:lnTo>
                  <a:pt x="1243941" y="4543023"/>
                </a:lnTo>
                <a:lnTo>
                  <a:pt x="1214448" y="4525275"/>
                </a:lnTo>
                <a:lnTo>
                  <a:pt x="737856" y="4254092"/>
                </a:lnTo>
                <a:lnTo>
                  <a:pt x="726372" y="4248089"/>
                </a:lnTo>
                <a:lnTo>
                  <a:pt x="716453" y="4242869"/>
                </a:lnTo>
                <a:lnTo>
                  <a:pt x="706797" y="4237388"/>
                </a:lnTo>
                <a:lnTo>
                  <a:pt x="697401" y="4232168"/>
                </a:lnTo>
                <a:lnTo>
                  <a:pt x="687744" y="4226687"/>
                </a:lnTo>
                <a:lnTo>
                  <a:pt x="678087" y="4221206"/>
                </a:lnTo>
                <a:lnTo>
                  <a:pt x="667646" y="4215464"/>
                </a:lnTo>
                <a:lnTo>
                  <a:pt x="656423" y="4209199"/>
                </a:lnTo>
                <a:lnTo>
                  <a:pt x="422303" y="4065648"/>
                </a:lnTo>
                <a:lnTo>
                  <a:pt x="411602" y="4058340"/>
                </a:lnTo>
                <a:lnTo>
                  <a:pt x="402207" y="4051293"/>
                </a:lnTo>
                <a:lnTo>
                  <a:pt x="393854" y="4044507"/>
                </a:lnTo>
                <a:lnTo>
                  <a:pt x="386024" y="4038243"/>
                </a:lnTo>
                <a:lnTo>
                  <a:pt x="372451" y="4027020"/>
                </a:lnTo>
                <a:lnTo>
                  <a:pt x="361228" y="4016580"/>
                </a:lnTo>
                <a:lnTo>
                  <a:pt x="350788" y="4006922"/>
                </a:lnTo>
                <a:lnTo>
                  <a:pt x="341132" y="3997526"/>
                </a:lnTo>
                <a:lnTo>
                  <a:pt x="336172" y="3993089"/>
                </a:lnTo>
                <a:lnTo>
                  <a:pt x="330953" y="3988391"/>
                </a:lnTo>
                <a:lnTo>
                  <a:pt x="325471" y="3983693"/>
                </a:lnTo>
                <a:lnTo>
                  <a:pt x="319729" y="3978994"/>
                </a:lnTo>
                <a:lnTo>
                  <a:pt x="311377" y="3972731"/>
                </a:lnTo>
                <a:lnTo>
                  <a:pt x="303286" y="3965945"/>
                </a:lnTo>
                <a:lnTo>
                  <a:pt x="295194" y="3958375"/>
                </a:lnTo>
                <a:lnTo>
                  <a:pt x="287104" y="3950545"/>
                </a:lnTo>
                <a:lnTo>
                  <a:pt x="278752" y="3942193"/>
                </a:lnTo>
                <a:lnTo>
                  <a:pt x="270399" y="3933580"/>
                </a:lnTo>
                <a:lnTo>
                  <a:pt x="262047" y="3924184"/>
                </a:lnTo>
                <a:lnTo>
                  <a:pt x="253957" y="3915049"/>
                </a:lnTo>
                <a:lnTo>
                  <a:pt x="245605" y="3905130"/>
                </a:lnTo>
                <a:lnTo>
                  <a:pt x="237252" y="3895213"/>
                </a:lnTo>
                <a:lnTo>
                  <a:pt x="229161" y="3885034"/>
                </a:lnTo>
                <a:lnTo>
                  <a:pt x="221070" y="3874332"/>
                </a:lnTo>
                <a:lnTo>
                  <a:pt x="212979" y="3863632"/>
                </a:lnTo>
                <a:lnTo>
                  <a:pt x="204889" y="3852669"/>
                </a:lnTo>
                <a:lnTo>
                  <a:pt x="197058" y="3841706"/>
                </a:lnTo>
                <a:lnTo>
                  <a:pt x="189228" y="3830485"/>
                </a:lnTo>
                <a:lnTo>
                  <a:pt x="173829" y="3807777"/>
                </a:lnTo>
                <a:lnTo>
                  <a:pt x="159474" y="3784808"/>
                </a:lnTo>
                <a:lnTo>
                  <a:pt x="145379" y="3762362"/>
                </a:lnTo>
                <a:lnTo>
                  <a:pt x="132329" y="3739916"/>
                </a:lnTo>
                <a:lnTo>
                  <a:pt x="119801" y="3718253"/>
                </a:lnTo>
                <a:lnTo>
                  <a:pt x="108578" y="3697111"/>
                </a:lnTo>
                <a:lnTo>
                  <a:pt x="98138" y="3677014"/>
                </a:lnTo>
                <a:lnTo>
                  <a:pt x="89003" y="3658222"/>
                </a:lnTo>
                <a:lnTo>
                  <a:pt x="84826" y="3649087"/>
                </a:lnTo>
                <a:lnTo>
                  <a:pt x="80650" y="3638908"/>
                </a:lnTo>
                <a:lnTo>
                  <a:pt x="76213" y="3628989"/>
                </a:lnTo>
                <a:lnTo>
                  <a:pt x="72298" y="3618289"/>
                </a:lnTo>
                <a:lnTo>
                  <a:pt x="67861" y="3607326"/>
                </a:lnTo>
                <a:lnTo>
                  <a:pt x="63685" y="3596103"/>
                </a:lnTo>
                <a:lnTo>
                  <a:pt x="59770" y="3584619"/>
                </a:lnTo>
                <a:lnTo>
                  <a:pt x="55594" y="3573135"/>
                </a:lnTo>
                <a:lnTo>
                  <a:pt x="48286" y="3548600"/>
                </a:lnTo>
                <a:lnTo>
                  <a:pt x="40717" y="3523544"/>
                </a:lnTo>
                <a:lnTo>
                  <a:pt x="37324" y="3510494"/>
                </a:lnTo>
                <a:lnTo>
                  <a:pt x="33670" y="3497704"/>
                </a:lnTo>
                <a:lnTo>
                  <a:pt x="30277" y="3484394"/>
                </a:lnTo>
                <a:lnTo>
                  <a:pt x="27145" y="3471082"/>
                </a:lnTo>
                <a:lnTo>
                  <a:pt x="24274" y="3457771"/>
                </a:lnTo>
                <a:lnTo>
                  <a:pt x="21142" y="3443938"/>
                </a:lnTo>
                <a:lnTo>
                  <a:pt x="18793" y="3430105"/>
                </a:lnTo>
                <a:lnTo>
                  <a:pt x="15921" y="3416533"/>
                </a:lnTo>
                <a:lnTo>
                  <a:pt x="13833" y="3402700"/>
                </a:lnTo>
                <a:lnTo>
                  <a:pt x="11224" y="3388867"/>
                </a:lnTo>
                <a:lnTo>
                  <a:pt x="9396" y="3374772"/>
                </a:lnTo>
                <a:lnTo>
                  <a:pt x="7570" y="3361200"/>
                </a:lnTo>
                <a:lnTo>
                  <a:pt x="5742" y="3347367"/>
                </a:lnTo>
                <a:lnTo>
                  <a:pt x="4438" y="3333273"/>
                </a:lnTo>
                <a:lnTo>
                  <a:pt x="3133" y="3319701"/>
                </a:lnTo>
                <a:lnTo>
                  <a:pt x="1828" y="3305867"/>
                </a:lnTo>
                <a:lnTo>
                  <a:pt x="1305" y="3292034"/>
                </a:lnTo>
                <a:lnTo>
                  <a:pt x="523" y="3278724"/>
                </a:lnTo>
                <a:lnTo>
                  <a:pt x="0" y="3265152"/>
                </a:lnTo>
                <a:lnTo>
                  <a:pt x="0" y="3251840"/>
                </a:lnTo>
                <a:lnTo>
                  <a:pt x="0" y="1748461"/>
                </a:lnTo>
                <a:lnTo>
                  <a:pt x="0" y="1735151"/>
                </a:lnTo>
                <a:lnTo>
                  <a:pt x="523" y="1721318"/>
                </a:lnTo>
                <a:lnTo>
                  <a:pt x="1305" y="1707483"/>
                </a:lnTo>
                <a:lnTo>
                  <a:pt x="1828" y="1693911"/>
                </a:lnTo>
                <a:lnTo>
                  <a:pt x="3133" y="1679817"/>
                </a:lnTo>
                <a:lnTo>
                  <a:pt x="4438" y="1665984"/>
                </a:lnTo>
                <a:lnTo>
                  <a:pt x="6003" y="1651890"/>
                </a:lnTo>
                <a:lnTo>
                  <a:pt x="7570" y="1637796"/>
                </a:lnTo>
                <a:lnTo>
                  <a:pt x="9658" y="1623440"/>
                </a:lnTo>
                <a:lnTo>
                  <a:pt x="11485" y="1609346"/>
                </a:lnTo>
                <a:lnTo>
                  <a:pt x="14095" y="1595513"/>
                </a:lnTo>
                <a:lnTo>
                  <a:pt x="16705" y="1581419"/>
                </a:lnTo>
                <a:lnTo>
                  <a:pt x="19054" y="1567586"/>
                </a:lnTo>
                <a:lnTo>
                  <a:pt x="21925" y="1553492"/>
                </a:lnTo>
                <a:lnTo>
                  <a:pt x="25057" y="1539659"/>
                </a:lnTo>
                <a:lnTo>
                  <a:pt x="28189" y="1526087"/>
                </a:lnTo>
                <a:lnTo>
                  <a:pt x="31321" y="1512515"/>
                </a:lnTo>
                <a:lnTo>
                  <a:pt x="34714" y="1499203"/>
                </a:lnTo>
                <a:lnTo>
                  <a:pt x="38107" y="1485631"/>
                </a:lnTo>
                <a:lnTo>
                  <a:pt x="42022" y="1472580"/>
                </a:lnTo>
                <a:lnTo>
                  <a:pt x="45676" y="1459791"/>
                </a:lnTo>
                <a:lnTo>
                  <a:pt x="49331" y="1447263"/>
                </a:lnTo>
                <a:lnTo>
                  <a:pt x="53245" y="1434735"/>
                </a:lnTo>
                <a:lnTo>
                  <a:pt x="57160" y="1422468"/>
                </a:lnTo>
                <a:lnTo>
                  <a:pt x="61336" y="1410723"/>
                </a:lnTo>
                <a:lnTo>
                  <a:pt x="65773" y="1399239"/>
                </a:lnTo>
                <a:lnTo>
                  <a:pt x="69689" y="1388016"/>
                </a:lnTo>
                <a:lnTo>
                  <a:pt x="74125" y="1376532"/>
                </a:lnTo>
                <a:lnTo>
                  <a:pt x="78562" y="1366353"/>
                </a:lnTo>
                <a:lnTo>
                  <a:pt x="82999" y="1355912"/>
                </a:lnTo>
                <a:lnTo>
                  <a:pt x="87176" y="1345995"/>
                </a:lnTo>
                <a:lnTo>
                  <a:pt x="91613" y="1336598"/>
                </a:lnTo>
                <a:lnTo>
                  <a:pt x="102314" y="1315457"/>
                </a:lnTo>
                <a:lnTo>
                  <a:pt x="112492" y="1294055"/>
                </a:lnTo>
                <a:lnTo>
                  <a:pt x="123194" y="1273435"/>
                </a:lnTo>
                <a:lnTo>
                  <a:pt x="134418" y="1252816"/>
                </a:lnTo>
                <a:lnTo>
                  <a:pt x="140160" y="1242898"/>
                </a:lnTo>
                <a:lnTo>
                  <a:pt x="145639" y="1232979"/>
                </a:lnTo>
                <a:lnTo>
                  <a:pt x="151643" y="1223323"/>
                </a:lnTo>
                <a:lnTo>
                  <a:pt x="157646" y="1213404"/>
                </a:lnTo>
                <a:lnTo>
                  <a:pt x="163911" y="1203748"/>
                </a:lnTo>
                <a:lnTo>
                  <a:pt x="170174" y="1194351"/>
                </a:lnTo>
                <a:lnTo>
                  <a:pt x="176699" y="1184955"/>
                </a:lnTo>
                <a:lnTo>
                  <a:pt x="183224" y="1176341"/>
                </a:lnTo>
                <a:lnTo>
                  <a:pt x="190272" y="1166946"/>
                </a:lnTo>
                <a:lnTo>
                  <a:pt x="196796" y="1157811"/>
                </a:lnTo>
                <a:lnTo>
                  <a:pt x="203321" y="1148415"/>
                </a:lnTo>
                <a:lnTo>
                  <a:pt x="210107" y="1139541"/>
                </a:lnTo>
                <a:lnTo>
                  <a:pt x="216633" y="1130405"/>
                </a:lnTo>
                <a:lnTo>
                  <a:pt x="223680" y="1121531"/>
                </a:lnTo>
                <a:lnTo>
                  <a:pt x="230727" y="1113180"/>
                </a:lnTo>
                <a:lnTo>
                  <a:pt x="238296" y="1105089"/>
                </a:lnTo>
                <a:lnTo>
                  <a:pt x="256566" y="1085252"/>
                </a:lnTo>
                <a:lnTo>
                  <a:pt x="268050" y="1072202"/>
                </a:lnTo>
                <a:lnTo>
                  <a:pt x="275097" y="1063067"/>
                </a:lnTo>
                <a:lnTo>
                  <a:pt x="280578" y="1057063"/>
                </a:lnTo>
                <a:lnTo>
                  <a:pt x="283450" y="1053932"/>
                </a:lnTo>
                <a:lnTo>
                  <a:pt x="286582" y="1051060"/>
                </a:lnTo>
                <a:lnTo>
                  <a:pt x="289976" y="1047146"/>
                </a:lnTo>
                <a:lnTo>
                  <a:pt x="294673" y="1043230"/>
                </a:lnTo>
                <a:lnTo>
                  <a:pt x="307985" y="1031746"/>
                </a:lnTo>
                <a:lnTo>
                  <a:pt x="328342" y="1014520"/>
                </a:lnTo>
                <a:lnTo>
                  <a:pt x="333040" y="1010083"/>
                </a:lnTo>
                <a:lnTo>
                  <a:pt x="337477" y="1006429"/>
                </a:lnTo>
                <a:lnTo>
                  <a:pt x="341132" y="1002514"/>
                </a:lnTo>
                <a:lnTo>
                  <a:pt x="344525" y="998859"/>
                </a:lnTo>
                <a:lnTo>
                  <a:pt x="351833" y="991290"/>
                </a:lnTo>
                <a:lnTo>
                  <a:pt x="360184" y="983200"/>
                </a:lnTo>
                <a:lnTo>
                  <a:pt x="468240" y="902028"/>
                </a:lnTo>
                <a:lnTo>
                  <a:pt x="492513" y="886107"/>
                </a:lnTo>
                <a:lnTo>
                  <a:pt x="518092" y="870446"/>
                </a:lnTo>
                <a:lnTo>
                  <a:pt x="544453" y="854525"/>
                </a:lnTo>
                <a:lnTo>
                  <a:pt x="571336" y="838604"/>
                </a:lnTo>
                <a:lnTo>
                  <a:pt x="599263" y="822943"/>
                </a:lnTo>
                <a:lnTo>
                  <a:pt x="626929" y="807283"/>
                </a:lnTo>
                <a:lnTo>
                  <a:pt x="655380" y="791623"/>
                </a:lnTo>
                <a:lnTo>
                  <a:pt x="683829" y="775964"/>
                </a:lnTo>
                <a:lnTo>
                  <a:pt x="712800" y="760303"/>
                </a:lnTo>
                <a:lnTo>
                  <a:pt x="741249" y="744643"/>
                </a:lnTo>
                <a:lnTo>
                  <a:pt x="769698" y="729505"/>
                </a:lnTo>
                <a:lnTo>
                  <a:pt x="797887" y="714105"/>
                </a:lnTo>
                <a:lnTo>
                  <a:pt x="825292" y="698707"/>
                </a:lnTo>
                <a:lnTo>
                  <a:pt x="852176" y="683567"/>
                </a:lnTo>
                <a:lnTo>
                  <a:pt x="878798" y="668169"/>
                </a:lnTo>
                <a:lnTo>
                  <a:pt x="904116" y="653292"/>
                </a:lnTo>
                <a:lnTo>
                  <a:pt x="924474" y="641024"/>
                </a:lnTo>
                <a:lnTo>
                  <a:pt x="944570" y="629801"/>
                </a:lnTo>
                <a:lnTo>
                  <a:pt x="964407" y="618578"/>
                </a:lnTo>
                <a:lnTo>
                  <a:pt x="984504" y="607094"/>
                </a:lnTo>
                <a:lnTo>
                  <a:pt x="1004079" y="596393"/>
                </a:lnTo>
                <a:lnTo>
                  <a:pt x="1024176" y="584908"/>
                </a:lnTo>
                <a:lnTo>
                  <a:pt x="1044534" y="573686"/>
                </a:lnTo>
                <a:lnTo>
                  <a:pt x="1064893" y="561680"/>
                </a:lnTo>
                <a:lnTo>
                  <a:pt x="1101172" y="539755"/>
                </a:lnTo>
                <a:lnTo>
                  <a:pt x="1143455" y="514437"/>
                </a:lnTo>
                <a:lnTo>
                  <a:pt x="1190696" y="486511"/>
                </a:lnTo>
                <a:lnTo>
                  <a:pt x="1241332" y="456234"/>
                </a:lnTo>
                <a:lnTo>
                  <a:pt x="1295358" y="424392"/>
                </a:lnTo>
                <a:lnTo>
                  <a:pt x="1351736" y="391245"/>
                </a:lnTo>
                <a:lnTo>
                  <a:pt x="1409417" y="357314"/>
                </a:lnTo>
                <a:lnTo>
                  <a:pt x="1467620" y="323123"/>
                </a:lnTo>
                <a:lnTo>
                  <a:pt x="1525824" y="289453"/>
                </a:lnTo>
                <a:lnTo>
                  <a:pt x="1582723" y="256567"/>
                </a:lnTo>
                <a:lnTo>
                  <a:pt x="1637534" y="224985"/>
                </a:lnTo>
                <a:lnTo>
                  <a:pt x="1689735" y="195230"/>
                </a:lnTo>
                <a:lnTo>
                  <a:pt x="1738281" y="168086"/>
                </a:lnTo>
                <a:lnTo>
                  <a:pt x="1782390" y="144074"/>
                </a:lnTo>
                <a:lnTo>
                  <a:pt x="1802227" y="133112"/>
                </a:lnTo>
                <a:lnTo>
                  <a:pt x="1820758" y="123194"/>
                </a:lnTo>
                <a:lnTo>
                  <a:pt x="1837983" y="114059"/>
                </a:lnTo>
                <a:lnTo>
                  <a:pt x="1853384" y="106229"/>
                </a:lnTo>
                <a:lnTo>
                  <a:pt x="1880267" y="93178"/>
                </a:lnTo>
                <a:lnTo>
                  <a:pt x="1907411" y="80911"/>
                </a:lnTo>
                <a:lnTo>
                  <a:pt x="1934816" y="69689"/>
                </a:lnTo>
                <a:lnTo>
                  <a:pt x="1962482" y="59510"/>
                </a:lnTo>
                <a:lnTo>
                  <a:pt x="1990671" y="49591"/>
                </a:lnTo>
                <a:lnTo>
                  <a:pt x="2018337" y="40977"/>
                </a:lnTo>
                <a:lnTo>
                  <a:pt x="2046786" y="33147"/>
                </a:lnTo>
                <a:lnTo>
                  <a:pt x="2075235" y="25840"/>
                </a:lnTo>
                <a:lnTo>
                  <a:pt x="2103686" y="19575"/>
                </a:lnTo>
                <a:lnTo>
                  <a:pt x="2132657" y="14356"/>
                </a:lnTo>
                <a:lnTo>
                  <a:pt x="2161367" y="9919"/>
                </a:lnTo>
                <a:lnTo>
                  <a:pt x="2190078" y="6265"/>
                </a:lnTo>
                <a:lnTo>
                  <a:pt x="2219048" y="3393"/>
                </a:lnTo>
                <a:lnTo>
                  <a:pt x="2248281" y="1567"/>
                </a:lnTo>
                <a:lnTo>
                  <a:pt x="2277252" y="2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05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74D47F1-8A9E-4688-8307-485D5F43E163}"/>
              </a:ext>
            </a:extLst>
          </p:cNvPr>
          <p:cNvSpPr/>
          <p:nvPr userDrawn="1"/>
        </p:nvSpPr>
        <p:spPr>
          <a:xfrm>
            <a:off x="896354" y="890155"/>
            <a:ext cx="4678536" cy="5077690"/>
          </a:xfrm>
          <a:custGeom>
            <a:avLst/>
            <a:gdLst>
              <a:gd name="connsiteX0" fmla="*/ 3819289 w 7629070"/>
              <a:gd name="connsiteY0" fmla="*/ 0 h 8279952"/>
              <a:gd name="connsiteX1" fmla="*/ 3867264 w 7629070"/>
              <a:gd name="connsiteY1" fmla="*/ 866 h 8279952"/>
              <a:gd name="connsiteX2" fmla="*/ 3915668 w 7629070"/>
              <a:gd name="connsiteY2" fmla="*/ 3026 h 8279952"/>
              <a:gd name="connsiteX3" fmla="*/ 3963642 w 7629070"/>
              <a:gd name="connsiteY3" fmla="*/ 6916 h 8279952"/>
              <a:gd name="connsiteX4" fmla="*/ 4011183 w 7629070"/>
              <a:gd name="connsiteY4" fmla="*/ 12103 h 8279952"/>
              <a:gd name="connsiteX5" fmla="*/ 4059589 w 7629070"/>
              <a:gd name="connsiteY5" fmla="*/ 18585 h 8279952"/>
              <a:gd name="connsiteX6" fmla="*/ 4107129 w 7629070"/>
              <a:gd name="connsiteY6" fmla="*/ 26364 h 8279952"/>
              <a:gd name="connsiteX7" fmla="*/ 4154238 w 7629070"/>
              <a:gd name="connsiteY7" fmla="*/ 35872 h 8279952"/>
              <a:gd name="connsiteX8" fmla="*/ 4201781 w 7629070"/>
              <a:gd name="connsiteY8" fmla="*/ 46246 h 8279952"/>
              <a:gd name="connsiteX9" fmla="*/ 4248890 w 7629070"/>
              <a:gd name="connsiteY9" fmla="*/ 57914 h 8279952"/>
              <a:gd name="connsiteX10" fmla="*/ 4295567 w 7629070"/>
              <a:gd name="connsiteY10" fmla="*/ 71312 h 8279952"/>
              <a:gd name="connsiteX11" fmla="*/ 4342242 w 7629070"/>
              <a:gd name="connsiteY11" fmla="*/ 86439 h 8279952"/>
              <a:gd name="connsiteX12" fmla="*/ 4388488 w 7629070"/>
              <a:gd name="connsiteY12" fmla="*/ 102431 h 8279952"/>
              <a:gd name="connsiteX13" fmla="*/ 4433868 w 7629070"/>
              <a:gd name="connsiteY13" fmla="*/ 120150 h 8279952"/>
              <a:gd name="connsiteX14" fmla="*/ 4479248 w 7629070"/>
              <a:gd name="connsiteY14" fmla="*/ 138734 h 8279952"/>
              <a:gd name="connsiteX15" fmla="*/ 4524628 w 7629070"/>
              <a:gd name="connsiteY15" fmla="*/ 159048 h 8279952"/>
              <a:gd name="connsiteX16" fmla="*/ 4568712 w 7629070"/>
              <a:gd name="connsiteY16" fmla="*/ 180657 h 8279952"/>
              <a:gd name="connsiteX17" fmla="*/ 6139734 w 7629070"/>
              <a:gd name="connsiteY17" fmla="*/ 1086533 h 8279952"/>
              <a:gd name="connsiteX18" fmla="*/ 6156589 w 7629070"/>
              <a:gd name="connsiteY18" fmla="*/ 1096473 h 8279952"/>
              <a:gd name="connsiteX19" fmla="*/ 6173445 w 7629070"/>
              <a:gd name="connsiteY19" fmla="*/ 1105983 h 8279952"/>
              <a:gd name="connsiteX20" fmla="*/ 6190301 w 7629070"/>
              <a:gd name="connsiteY20" fmla="*/ 1115923 h 8279952"/>
              <a:gd name="connsiteX21" fmla="*/ 6207588 w 7629070"/>
              <a:gd name="connsiteY21" fmla="*/ 1124999 h 8279952"/>
              <a:gd name="connsiteX22" fmla="*/ 6224012 w 7629070"/>
              <a:gd name="connsiteY22" fmla="*/ 1134507 h 8279952"/>
              <a:gd name="connsiteX23" fmla="*/ 6241299 w 7629070"/>
              <a:gd name="connsiteY23" fmla="*/ 1143150 h 8279952"/>
              <a:gd name="connsiteX24" fmla="*/ 6257289 w 7629070"/>
              <a:gd name="connsiteY24" fmla="*/ 1152658 h 8279952"/>
              <a:gd name="connsiteX25" fmla="*/ 6273281 w 7629070"/>
              <a:gd name="connsiteY25" fmla="*/ 1161303 h 8279952"/>
              <a:gd name="connsiteX26" fmla="*/ 6929782 w 7629070"/>
              <a:gd name="connsiteY26" fmla="*/ 1547684 h 8279952"/>
              <a:gd name="connsiteX27" fmla="*/ 6947503 w 7629070"/>
              <a:gd name="connsiteY27" fmla="*/ 1559785 h 8279952"/>
              <a:gd name="connsiteX28" fmla="*/ 6963061 w 7629070"/>
              <a:gd name="connsiteY28" fmla="*/ 1571454 h 8279952"/>
              <a:gd name="connsiteX29" fmla="*/ 6976891 w 7629070"/>
              <a:gd name="connsiteY29" fmla="*/ 1582691 h 8279952"/>
              <a:gd name="connsiteX30" fmla="*/ 6989857 w 7629070"/>
              <a:gd name="connsiteY30" fmla="*/ 1593064 h 8279952"/>
              <a:gd name="connsiteX31" fmla="*/ 7012331 w 7629070"/>
              <a:gd name="connsiteY31" fmla="*/ 1611649 h 8279952"/>
              <a:gd name="connsiteX32" fmla="*/ 7030915 w 7629070"/>
              <a:gd name="connsiteY32" fmla="*/ 1628936 h 8279952"/>
              <a:gd name="connsiteX33" fmla="*/ 7048203 w 7629070"/>
              <a:gd name="connsiteY33" fmla="*/ 1644926 h 8279952"/>
              <a:gd name="connsiteX34" fmla="*/ 7064195 w 7629070"/>
              <a:gd name="connsiteY34" fmla="*/ 1660487 h 8279952"/>
              <a:gd name="connsiteX35" fmla="*/ 7072406 w 7629070"/>
              <a:gd name="connsiteY35" fmla="*/ 1667832 h 8279952"/>
              <a:gd name="connsiteX36" fmla="*/ 7081051 w 7629070"/>
              <a:gd name="connsiteY36" fmla="*/ 1675613 h 8279952"/>
              <a:gd name="connsiteX37" fmla="*/ 7090125 w 7629070"/>
              <a:gd name="connsiteY37" fmla="*/ 1683392 h 8279952"/>
              <a:gd name="connsiteX38" fmla="*/ 7099633 w 7629070"/>
              <a:gd name="connsiteY38" fmla="*/ 1691172 h 8279952"/>
              <a:gd name="connsiteX39" fmla="*/ 7115193 w 7629070"/>
              <a:gd name="connsiteY39" fmla="*/ 1701977 h 8279952"/>
              <a:gd name="connsiteX40" fmla="*/ 7125565 w 7629070"/>
              <a:gd name="connsiteY40" fmla="*/ 1709324 h 8279952"/>
              <a:gd name="connsiteX41" fmla="*/ 7130752 w 7629070"/>
              <a:gd name="connsiteY41" fmla="*/ 1713646 h 8279952"/>
              <a:gd name="connsiteX42" fmla="*/ 7135939 w 7629070"/>
              <a:gd name="connsiteY42" fmla="*/ 1717967 h 8279952"/>
              <a:gd name="connsiteX43" fmla="*/ 7142421 w 7629070"/>
              <a:gd name="connsiteY43" fmla="*/ 1723586 h 8279952"/>
              <a:gd name="connsiteX44" fmla="*/ 7150200 w 7629070"/>
              <a:gd name="connsiteY44" fmla="*/ 1732230 h 8279952"/>
              <a:gd name="connsiteX45" fmla="*/ 7176997 w 7629070"/>
              <a:gd name="connsiteY45" fmla="*/ 1762052 h 8279952"/>
              <a:gd name="connsiteX46" fmla="*/ 7203361 w 7629070"/>
              <a:gd name="connsiteY46" fmla="*/ 1792737 h 8279952"/>
              <a:gd name="connsiteX47" fmla="*/ 7228859 w 7629070"/>
              <a:gd name="connsiteY47" fmla="*/ 1822990 h 8279952"/>
              <a:gd name="connsiteX48" fmla="*/ 7253927 w 7629070"/>
              <a:gd name="connsiteY48" fmla="*/ 1854109 h 8279952"/>
              <a:gd name="connsiteX49" fmla="*/ 7278563 w 7629070"/>
              <a:gd name="connsiteY49" fmla="*/ 1885658 h 8279952"/>
              <a:gd name="connsiteX50" fmla="*/ 7302332 w 7629070"/>
              <a:gd name="connsiteY50" fmla="*/ 1917640 h 8279952"/>
              <a:gd name="connsiteX51" fmla="*/ 7325237 w 7629070"/>
              <a:gd name="connsiteY51" fmla="*/ 1950056 h 8279952"/>
              <a:gd name="connsiteX52" fmla="*/ 7347280 w 7629070"/>
              <a:gd name="connsiteY52" fmla="*/ 1982901 h 8279952"/>
              <a:gd name="connsiteX53" fmla="*/ 7368891 w 7629070"/>
              <a:gd name="connsiteY53" fmla="*/ 2016181 h 8279952"/>
              <a:gd name="connsiteX54" fmla="*/ 7389636 w 7629070"/>
              <a:gd name="connsiteY54" fmla="*/ 2049460 h 8279952"/>
              <a:gd name="connsiteX55" fmla="*/ 7409949 w 7629070"/>
              <a:gd name="connsiteY55" fmla="*/ 2083603 h 8279952"/>
              <a:gd name="connsiteX56" fmla="*/ 7428965 w 7629070"/>
              <a:gd name="connsiteY56" fmla="*/ 2117746 h 8279952"/>
              <a:gd name="connsiteX57" fmla="*/ 7447982 w 7629070"/>
              <a:gd name="connsiteY57" fmla="*/ 2152753 h 8279952"/>
              <a:gd name="connsiteX58" fmla="*/ 7465269 w 7629070"/>
              <a:gd name="connsiteY58" fmla="*/ 2188193 h 8279952"/>
              <a:gd name="connsiteX59" fmla="*/ 7482557 w 7629070"/>
              <a:gd name="connsiteY59" fmla="*/ 2223633 h 8279952"/>
              <a:gd name="connsiteX60" fmla="*/ 7498549 w 7629070"/>
              <a:gd name="connsiteY60" fmla="*/ 2259505 h 8279952"/>
              <a:gd name="connsiteX61" fmla="*/ 7513675 w 7629070"/>
              <a:gd name="connsiteY61" fmla="*/ 2296242 h 8279952"/>
              <a:gd name="connsiteX62" fmla="*/ 7527937 w 7629070"/>
              <a:gd name="connsiteY62" fmla="*/ 2332977 h 8279952"/>
              <a:gd name="connsiteX63" fmla="*/ 7541768 w 7629070"/>
              <a:gd name="connsiteY63" fmla="*/ 2370146 h 8279952"/>
              <a:gd name="connsiteX64" fmla="*/ 7553869 w 7629070"/>
              <a:gd name="connsiteY64" fmla="*/ 2407747 h 8279952"/>
              <a:gd name="connsiteX65" fmla="*/ 7565971 w 7629070"/>
              <a:gd name="connsiteY65" fmla="*/ 2446213 h 8279952"/>
              <a:gd name="connsiteX66" fmla="*/ 7576343 w 7629070"/>
              <a:gd name="connsiteY66" fmla="*/ 2485109 h 8279952"/>
              <a:gd name="connsiteX67" fmla="*/ 7586283 w 7629070"/>
              <a:gd name="connsiteY67" fmla="*/ 2524007 h 8279952"/>
              <a:gd name="connsiteX68" fmla="*/ 7594927 w 7629070"/>
              <a:gd name="connsiteY68" fmla="*/ 2563337 h 8279952"/>
              <a:gd name="connsiteX69" fmla="*/ 7602707 w 7629070"/>
              <a:gd name="connsiteY69" fmla="*/ 2603530 h 8279952"/>
              <a:gd name="connsiteX70" fmla="*/ 7610053 w 7629070"/>
              <a:gd name="connsiteY70" fmla="*/ 2643725 h 8279952"/>
              <a:gd name="connsiteX71" fmla="*/ 7615673 w 7629070"/>
              <a:gd name="connsiteY71" fmla="*/ 2684784 h 8279952"/>
              <a:gd name="connsiteX72" fmla="*/ 7620427 w 7629070"/>
              <a:gd name="connsiteY72" fmla="*/ 2725841 h 8279952"/>
              <a:gd name="connsiteX73" fmla="*/ 7624317 w 7629070"/>
              <a:gd name="connsiteY73" fmla="*/ 2767765 h 8279952"/>
              <a:gd name="connsiteX74" fmla="*/ 7626909 w 7629070"/>
              <a:gd name="connsiteY74" fmla="*/ 2809687 h 8279952"/>
              <a:gd name="connsiteX75" fmla="*/ 7628638 w 7629070"/>
              <a:gd name="connsiteY75" fmla="*/ 2852475 h 8279952"/>
              <a:gd name="connsiteX76" fmla="*/ 7629070 w 7629070"/>
              <a:gd name="connsiteY76" fmla="*/ 2895260 h 8279952"/>
              <a:gd name="connsiteX77" fmla="*/ 7629070 w 7629070"/>
              <a:gd name="connsiteY77" fmla="*/ 5384692 h 8279952"/>
              <a:gd name="connsiteX78" fmla="*/ 7628638 w 7629070"/>
              <a:gd name="connsiteY78" fmla="*/ 5418835 h 8279952"/>
              <a:gd name="connsiteX79" fmla="*/ 7626909 w 7629070"/>
              <a:gd name="connsiteY79" fmla="*/ 5453410 h 8279952"/>
              <a:gd name="connsiteX80" fmla="*/ 7624749 w 7629070"/>
              <a:gd name="connsiteY80" fmla="*/ 5488418 h 8279952"/>
              <a:gd name="connsiteX81" fmla="*/ 7621723 w 7629070"/>
              <a:gd name="connsiteY81" fmla="*/ 5523858 h 8279952"/>
              <a:gd name="connsiteX82" fmla="*/ 7617833 w 7629070"/>
              <a:gd name="connsiteY82" fmla="*/ 5560162 h 8279952"/>
              <a:gd name="connsiteX83" fmla="*/ 7612646 w 7629070"/>
              <a:gd name="connsiteY83" fmla="*/ 5595602 h 8279952"/>
              <a:gd name="connsiteX84" fmla="*/ 7606596 w 7629070"/>
              <a:gd name="connsiteY84" fmla="*/ 5632339 h 8279952"/>
              <a:gd name="connsiteX85" fmla="*/ 7600114 w 7629070"/>
              <a:gd name="connsiteY85" fmla="*/ 5668643 h 8279952"/>
              <a:gd name="connsiteX86" fmla="*/ 7592335 w 7629070"/>
              <a:gd name="connsiteY86" fmla="*/ 5705378 h 8279952"/>
              <a:gd name="connsiteX87" fmla="*/ 7584122 w 7629070"/>
              <a:gd name="connsiteY87" fmla="*/ 5742116 h 8279952"/>
              <a:gd name="connsiteX88" fmla="*/ 7575045 w 7629070"/>
              <a:gd name="connsiteY88" fmla="*/ 5778853 h 8279952"/>
              <a:gd name="connsiteX89" fmla="*/ 7565537 w 7629070"/>
              <a:gd name="connsiteY89" fmla="*/ 5815588 h 8279952"/>
              <a:gd name="connsiteX90" fmla="*/ 7554300 w 7629070"/>
              <a:gd name="connsiteY90" fmla="*/ 5852326 h 8279952"/>
              <a:gd name="connsiteX91" fmla="*/ 7543063 w 7629070"/>
              <a:gd name="connsiteY91" fmla="*/ 5888629 h 8279952"/>
              <a:gd name="connsiteX92" fmla="*/ 7531395 w 7629070"/>
              <a:gd name="connsiteY92" fmla="*/ 5924933 h 8279952"/>
              <a:gd name="connsiteX93" fmla="*/ 7518860 w 7629070"/>
              <a:gd name="connsiteY93" fmla="*/ 5960373 h 8279952"/>
              <a:gd name="connsiteX94" fmla="*/ 7505463 w 7629070"/>
              <a:gd name="connsiteY94" fmla="*/ 5996245 h 8279952"/>
              <a:gd name="connsiteX95" fmla="*/ 7491201 w 7629070"/>
              <a:gd name="connsiteY95" fmla="*/ 6031253 h 8279952"/>
              <a:gd name="connsiteX96" fmla="*/ 7476506 w 7629070"/>
              <a:gd name="connsiteY96" fmla="*/ 6066260 h 8279952"/>
              <a:gd name="connsiteX97" fmla="*/ 7461379 w 7629070"/>
              <a:gd name="connsiteY97" fmla="*/ 6100404 h 8279952"/>
              <a:gd name="connsiteX98" fmla="*/ 7445387 w 7629070"/>
              <a:gd name="connsiteY98" fmla="*/ 6133682 h 8279952"/>
              <a:gd name="connsiteX99" fmla="*/ 7428532 w 7629070"/>
              <a:gd name="connsiteY99" fmla="*/ 6166961 h 8279952"/>
              <a:gd name="connsiteX100" fmla="*/ 7411677 w 7629070"/>
              <a:gd name="connsiteY100" fmla="*/ 6198944 h 8279952"/>
              <a:gd name="connsiteX101" fmla="*/ 7393957 w 7629070"/>
              <a:gd name="connsiteY101" fmla="*/ 6230494 h 8279952"/>
              <a:gd name="connsiteX102" fmla="*/ 7375805 w 7629070"/>
              <a:gd name="connsiteY102" fmla="*/ 6261611 h 8279952"/>
              <a:gd name="connsiteX103" fmla="*/ 7357220 w 7629070"/>
              <a:gd name="connsiteY103" fmla="*/ 6291864 h 8279952"/>
              <a:gd name="connsiteX104" fmla="*/ 7337340 w 7629070"/>
              <a:gd name="connsiteY104" fmla="*/ 6320822 h 8279952"/>
              <a:gd name="connsiteX105" fmla="*/ 7317892 w 7629070"/>
              <a:gd name="connsiteY105" fmla="*/ 6348483 h 8279952"/>
              <a:gd name="connsiteX106" fmla="*/ 7297579 w 7629070"/>
              <a:gd name="connsiteY106" fmla="*/ 6375710 h 8279952"/>
              <a:gd name="connsiteX107" fmla="*/ 7277265 w 7629070"/>
              <a:gd name="connsiteY107" fmla="*/ 6401642 h 8279952"/>
              <a:gd name="connsiteX108" fmla="*/ 7256089 w 7629070"/>
              <a:gd name="connsiteY108" fmla="*/ 6426277 h 8279952"/>
              <a:gd name="connsiteX109" fmla="*/ 7234477 w 7629070"/>
              <a:gd name="connsiteY109" fmla="*/ 6450048 h 8279952"/>
              <a:gd name="connsiteX110" fmla="*/ 7220648 w 7629070"/>
              <a:gd name="connsiteY110" fmla="*/ 6463878 h 8279952"/>
              <a:gd name="connsiteX111" fmla="*/ 7208546 w 7629070"/>
              <a:gd name="connsiteY111" fmla="*/ 6475978 h 8279952"/>
              <a:gd name="connsiteX112" fmla="*/ 7202495 w 7629070"/>
              <a:gd name="connsiteY112" fmla="*/ 6482031 h 8279952"/>
              <a:gd name="connsiteX113" fmla="*/ 7196445 w 7629070"/>
              <a:gd name="connsiteY113" fmla="*/ 6488513 h 8279952"/>
              <a:gd name="connsiteX114" fmla="*/ 7190395 w 7629070"/>
              <a:gd name="connsiteY114" fmla="*/ 6494997 h 8279952"/>
              <a:gd name="connsiteX115" fmla="*/ 7183911 w 7629070"/>
              <a:gd name="connsiteY115" fmla="*/ 6503208 h 8279952"/>
              <a:gd name="connsiteX116" fmla="*/ 7160573 w 7629070"/>
              <a:gd name="connsiteY116" fmla="*/ 6532164 h 8279952"/>
              <a:gd name="connsiteX117" fmla="*/ 7145447 w 7629070"/>
              <a:gd name="connsiteY117" fmla="*/ 6550317 h 8279952"/>
              <a:gd name="connsiteX118" fmla="*/ 7139828 w 7629070"/>
              <a:gd name="connsiteY118" fmla="*/ 6556367 h 8279952"/>
              <a:gd name="connsiteX119" fmla="*/ 7135507 w 7629070"/>
              <a:gd name="connsiteY119" fmla="*/ 6560256 h 8279952"/>
              <a:gd name="connsiteX120" fmla="*/ 7132049 w 7629070"/>
              <a:gd name="connsiteY120" fmla="*/ 6563282 h 8279952"/>
              <a:gd name="connsiteX121" fmla="*/ 7129023 w 7629070"/>
              <a:gd name="connsiteY121" fmla="*/ 6565443 h 8279952"/>
              <a:gd name="connsiteX122" fmla="*/ 7122973 w 7629070"/>
              <a:gd name="connsiteY122" fmla="*/ 6568901 h 8279952"/>
              <a:gd name="connsiteX123" fmla="*/ 7115193 w 7629070"/>
              <a:gd name="connsiteY123" fmla="*/ 6573654 h 8279952"/>
              <a:gd name="connsiteX124" fmla="*/ 7110007 w 7629070"/>
              <a:gd name="connsiteY124" fmla="*/ 6577977 h 8279952"/>
              <a:gd name="connsiteX125" fmla="*/ 7103525 w 7629070"/>
              <a:gd name="connsiteY125" fmla="*/ 6583162 h 8279952"/>
              <a:gd name="connsiteX126" fmla="*/ 7094448 w 7629070"/>
              <a:gd name="connsiteY126" fmla="*/ 6590510 h 8279952"/>
              <a:gd name="connsiteX127" fmla="*/ 7084075 w 7629070"/>
              <a:gd name="connsiteY127" fmla="*/ 6599586 h 8279952"/>
              <a:gd name="connsiteX128" fmla="*/ 7064627 w 7629070"/>
              <a:gd name="connsiteY128" fmla="*/ 6617739 h 8279952"/>
              <a:gd name="connsiteX129" fmla="*/ 7044745 w 7629070"/>
              <a:gd name="connsiteY129" fmla="*/ 6635458 h 8279952"/>
              <a:gd name="connsiteX130" fmla="*/ 7025297 w 7629070"/>
              <a:gd name="connsiteY130" fmla="*/ 6652314 h 8279952"/>
              <a:gd name="connsiteX131" fmla="*/ 7004983 w 7629070"/>
              <a:gd name="connsiteY131" fmla="*/ 6669601 h 8279952"/>
              <a:gd name="connsiteX132" fmla="*/ 6984670 w 7629070"/>
              <a:gd name="connsiteY132" fmla="*/ 6686025 h 8279952"/>
              <a:gd name="connsiteX133" fmla="*/ 6964790 w 7629070"/>
              <a:gd name="connsiteY133" fmla="*/ 6702017 h 8279952"/>
              <a:gd name="connsiteX134" fmla="*/ 6944477 w 7629070"/>
              <a:gd name="connsiteY134" fmla="*/ 6718007 h 8279952"/>
              <a:gd name="connsiteX135" fmla="*/ 6923731 w 7629070"/>
              <a:gd name="connsiteY135" fmla="*/ 6733565 h 8279952"/>
              <a:gd name="connsiteX136" fmla="*/ 6902987 w 7629070"/>
              <a:gd name="connsiteY136" fmla="*/ 6748692 h 8279952"/>
              <a:gd name="connsiteX137" fmla="*/ 6882241 w 7629070"/>
              <a:gd name="connsiteY137" fmla="*/ 6763821 h 8279952"/>
              <a:gd name="connsiteX138" fmla="*/ 6861496 w 7629070"/>
              <a:gd name="connsiteY138" fmla="*/ 6778514 h 8279952"/>
              <a:gd name="connsiteX139" fmla="*/ 6840751 w 7629070"/>
              <a:gd name="connsiteY139" fmla="*/ 6793209 h 8279952"/>
              <a:gd name="connsiteX140" fmla="*/ 6798395 w 7629070"/>
              <a:gd name="connsiteY140" fmla="*/ 6821733 h 8279952"/>
              <a:gd name="connsiteX141" fmla="*/ 6755607 w 7629070"/>
              <a:gd name="connsiteY141" fmla="*/ 6848962 h 8279952"/>
              <a:gd name="connsiteX142" fmla="*/ 6711957 w 7629070"/>
              <a:gd name="connsiteY142" fmla="*/ 6876189 h 8279952"/>
              <a:gd name="connsiteX143" fmla="*/ 6667873 w 7629070"/>
              <a:gd name="connsiteY143" fmla="*/ 6901689 h 8279952"/>
              <a:gd name="connsiteX144" fmla="*/ 6623357 w 7629070"/>
              <a:gd name="connsiteY144" fmla="*/ 6927621 h 8279952"/>
              <a:gd name="connsiteX145" fmla="*/ 6577977 w 7629070"/>
              <a:gd name="connsiteY145" fmla="*/ 6953120 h 8279952"/>
              <a:gd name="connsiteX146" fmla="*/ 6531732 w 7629070"/>
              <a:gd name="connsiteY146" fmla="*/ 6977755 h 8279952"/>
              <a:gd name="connsiteX147" fmla="*/ 6485055 w 7629070"/>
              <a:gd name="connsiteY147" fmla="*/ 7002823 h 8279952"/>
              <a:gd name="connsiteX148" fmla="*/ 6437945 w 7629070"/>
              <a:gd name="connsiteY148" fmla="*/ 7027458 h 8279952"/>
              <a:gd name="connsiteX149" fmla="*/ 6389973 w 7629070"/>
              <a:gd name="connsiteY149" fmla="*/ 7052524 h 8279952"/>
              <a:gd name="connsiteX150" fmla="*/ 5602086 w 7629070"/>
              <a:gd name="connsiteY150" fmla="*/ 7503302 h 8279952"/>
              <a:gd name="connsiteX151" fmla="*/ 5569238 w 7629070"/>
              <a:gd name="connsiteY151" fmla="*/ 7522750 h 8279952"/>
              <a:gd name="connsiteX152" fmla="*/ 5535959 w 7629070"/>
              <a:gd name="connsiteY152" fmla="*/ 7542200 h 8279952"/>
              <a:gd name="connsiteX153" fmla="*/ 5503113 w 7629070"/>
              <a:gd name="connsiteY153" fmla="*/ 7561216 h 8279952"/>
              <a:gd name="connsiteX154" fmla="*/ 5470699 w 7629070"/>
              <a:gd name="connsiteY154" fmla="*/ 7579801 h 8279952"/>
              <a:gd name="connsiteX155" fmla="*/ 5437852 w 7629070"/>
              <a:gd name="connsiteY155" fmla="*/ 7598385 h 8279952"/>
              <a:gd name="connsiteX156" fmla="*/ 5405869 w 7629070"/>
              <a:gd name="connsiteY156" fmla="*/ 7616968 h 8279952"/>
              <a:gd name="connsiteX157" fmla="*/ 5373887 w 7629070"/>
              <a:gd name="connsiteY157" fmla="*/ 7635552 h 8279952"/>
              <a:gd name="connsiteX158" fmla="*/ 5341905 w 7629070"/>
              <a:gd name="connsiteY158" fmla="*/ 7654137 h 8279952"/>
              <a:gd name="connsiteX159" fmla="*/ 5309491 w 7629070"/>
              <a:gd name="connsiteY159" fmla="*/ 7672721 h 8279952"/>
              <a:gd name="connsiteX160" fmla="*/ 5277509 w 7629070"/>
              <a:gd name="connsiteY160" fmla="*/ 7691738 h 8279952"/>
              <a:gd name="connsiteX161" fmla="*/ 5245526 w 7629070"/>
              <a:gd name="connsiteY161" fmla="*/ 7710322 h 8279952"/>
              <a:gd name="connsiteX162" fmla="*/ 5213112 w 7629070"/>
              <a:gd name="connsiteY162" fmla="*/ 7728907 h 8279952"/>
              <a:gd name="connsiteX163" fmla="*/ 5181130 w 7629070"/>
              <a:gd name="connsiteY163" fmla="*/ 7747923 h 8279952"/>
              <a:gd name="connsiteX164" fmla="*/ 5148714 w 7629070"/>
              <a:gd name="connsiteY164" fmla="*/ 7766939 h 8279952"/>
              <a:gd name="connsiteX165" fmla="*/ 5116300 w 7629070"/>
              <a:gd name="connsiteY165" fmla="*/ 7786389 h 8279952"/>
              <a:gd name="connsiteX166" fmla="*/ 5083886 w 7629070"/>
              <a:gd name="connsiteY166" fmla="*/ 7805837 h 8279952"/>
              <a:gd name="connsiteX167" fmla="*/ 5050607 w 7629070"/>
              <a:gd name="connsiteY167" fmla="*/ 7826150 h 8279952"/>
              <a:gd name="connsiteX168" fmla="*/ 5018193 w 7629070"/>
              <a:gd name="connsiteY168" fmla="*/ 7845599 h 8279952"/>
              <a:gd name="connsiteX169" fmla="*/ 4985779 w 7629070"/>
              <a:gd name="connsiteY169" fmla="*/ 7865047 h 8279952"/>
              <a:gd name="connsiteX170" fmla="*/ 4953797 w 7629070"/>
              <a:gd name="connsiteY170" fmla="*/ 7884065 h 8279952"/>
              <a:gd name="connsiteX171" fmla="*/ 4922246 w 7629070"/>
              <a:gd name="connsiteY171" fmla="*/ 7903081 h 8279952"/>
              <a:gd name="connsiteX172" fmla="*/ 4890696 w 7629070"/>
              <a:gd name="connsiteY172" fmla="*/ 7921665 h 8279952"/>
              <a:gd name="connsiteX173" fmla="*/ 4859145 w 7629070"/>
              <a:gd name="connsiteY173" fmla="*/ 7940682 h 8279952"/>
              <a:gd name="connsiteX174" fmla="*/ 4826731 w 7629070"/>
              <a:gd name="connsiteY174" fmla="*/ 7959266 h 8279952"/>
              <a:gd name="connsiteX175" fmla="*/ 4795181 w 7629070"/>
              <a:gd name="connsiteY175" fmla="*/ 7977417 h 8279952"/>
              <a:gd name="connsiteX176" fmla="*/ 4763198 w 7629070"/>
              <a:gd name="connsiteY176" fmla="*/ 7995138 h 8279952"/>
              <a:gd name="connsiteX177" fmla="*/ 4730784 w 7629070"/>
              <a:gd name="connsiteY177" fmla="*/ 8014154 h 8279952"/>
              <a:gd name="connsiteX178" fmla="*/ 4697505 w 7629070"/>
              <a:gd name="connsiteY178" fmla="*/ 8031442 h 8279952"/>
              <a:gd name="connsiteX179" fmla="*/ 4664227 w 7629070"/>
              <a:gd name="connsiteY179" fmla="*/ 8049594 h 8279952"/>
              <a:gd name="connsiteX180" fmla="*/ 4630084 w 7629070"/>
              <a:gd name="connsiteY180" fmla="*/ 8067745 h 8279952"/>
              <a:gd name="connsiteX181" fmla="*/ 4595508 w 7629070"/>
              <a:gd name="connsiteY181" fmla="*/ 8085898 h 8279952"/>
              <a:gd name="connsiteX182" fmla="*/ 4560068 w 7629070"/>
              <a:gd name="connsiteY182" fmla="*/ 8104051 h 8279952"/>
              <a:gd name="connsiteX183" fmla="*/ 4515553 w 7629070"/>
              <a:gd name="connsiteY183" fmla="*/ 8125660 h 8279952"/>
              <a:gd name="connsiteX184" fmla="*/ 4470605 w 7629070"/>
              <a:gd name="connsiteY184" fmla="*/ 8145973 h 8279952"/>
              <a:gd name="connsiteX185" fmla="*/ 4425225 w 7629070"/>
              <a:gd name="connsiteY185" fmla="*/ 8164557 h 8279952"/>
              <a:gd name="connsiteX186" fmla="*/ 4379411 w 7629070"/>
              <a:gd name="connsiteY186" fmla="*/ 8181413 h 8279952"/>
              <a:gd name="connsiteX187" fmla="*/ 4332734 w 7629070"/>
              <a:gd name="connsiteY187" fmla="*/ 8197837 h 8279952"/>
              <a:gd name="connsiteX188" fmla="*/ 4286922 w 7629070"/>
              <a:gd name="connsiteY188" fmla="*/ 8212098 h 8279952"/>
              <a:gd name="connsiteX189" fmla="*/ 4239814 w 7629070"/>
              <a:gd name="connsiteY189" fmla="*/ 8225064 h 8279952"/>
              <a:gd name="connsiteX190" fmla="*/ 4192705 w 7629070"/>
              <a:gd name="connsiteY190" fmla="*/ 8237165 h 8279952"/>
              <a:gd name="connsiteX191" fmla="*/ 4145596 w 7629070"/>
              <a:gd name="connsiteY191" fmla="*/ 8247538 h 8279952"/>
              <a:gd name="connsiteX192" fmla="*/ 4097621 w 7629070"/>
              <a:gd name="connsiteY192" fmla="*/ 8256183 h 8279952"/>
              <a:gd name="connsiteX193" fmla="*/ 4050081 w 7629070"/>
              <a:gd name="connsiteY193" fmla="*/ 8263530 h 8279952"/>
              <a:gd name="connsiteX194" fmla="*/ 4002540 w 7629070"/>
              <a:gd name="connsiteY194" fmla="*/ 8269581 h 8279952"/>
              <a:gd name="connsiteX195" fmla="*/ 3954566 w 7629070"/>
              <a:gd name="connsiteY195" fmla="*/ 8274334 h 8279952"/>
              <a:gd name="connsiteX196" fmla="*/ 3906160 w 7629070"/>
              <a:gd name="connsiteY196" fmla="*/ 8277360 h 8279952"/>
              <a:gd name="connsiteX197" fmla="*/ 3858187 w 7629070"/>
              <a:gd name="connsiteY197" fmla="*/ 8279520 h 8279952"/>
              <a:gd name="connsiteX198" fmla="*/ 3809781 w 7629070"/>
              <a:gd name="connsiteY198" fmla="*/ 8279952 h 8279952"/>
              <a:gd name="connsiteX199" fmla="*/ 3761809 w 7629070"/>
              <a:gd name="connsiteY199" fmla="*/ 8279089 h 8279952"/>
              <a:gd name="connsiteX200" fmla="*/ 3713403 w 7629070"/>
              <a:gd name="connsiteY200" fmla="*/ 8276928 h 8279952"/>
              <a:gd name="connsiteX201" fmla="*/ 3665428 w 7629070"/>
              <a:gd name="connsiteY201" fmla="*/ 8273038 h 8279952"/>
              <a:gd name="connsiteX202" fmla="*/ 3617888 w 7629070"/>
              <a:gd name="connsiteY202" fmla="*/ 8267852 h 8279952"/>
              <a:gd name="connsiteX203" fmla="*/ 3569481 w 7629070"/>
              <a:gd name="connsiteY203" fmla="*/ 8261368 h 8279952"/>
              <a:gd name="connsiteX204" fmla="*/ 3521941 w 7629070"/>
              <a:gd name="connsiteY204" fmla="*/ 8253589 h 8279952"/>
              <a:gd name="connsiteX205" fmla="*/ 3474832 w 7629070"/>
              <a:gd name="connsiteY205" fmla="*/ 8244080 h 8279952"/>
              <a:gd name="connsiteX206" fmla="*/ 3427291 w 7629070"/>
              <a:gd name="connsiteY206" fmla="*/ 8233709 h 8279952"/>
              <a:gd name="connsiteX207" fmla="*/ 3380182 w 7629070"/>
              <a:gd name="connsiteY207" fmla="*/ 8222038 h 8279952"/>
              <a:gd name="connsiteX208" fmla="*/ 3333505 w 7629070"/>
              <a:gd name="connsiteY208" fmla="*/ 8208640 h 8279952"/>
              <a:gd name="connsiteX209" fmla="*/ 3286828 w 7629070"/>
              <a:gd name="connsiteY209" fmla="*/ 8193514 h 8279952"/>
              <a:gd name="connsiteX210" fmla="*/ 3240583 w 7629070"/>
              <a:gd name="connsiteY210" fmla="*/ 8177523 h 8279952"/>
              <a:gd name="connsiteX211" fmla="*/ 3195203 w 7629070"/>
              <a:gd name="connsiteY211" fmla="*/ 8159802 h 8279952"/>
              <a:gd name="connsiteX212" fmla="*/ 3149823 w 7629070"/>
              <a:gd name="connsiteY212" fmla="*/ 8141218 h 8279952"/>
              <a:gd name="connsiteX213" fmla="*/ 3104443 w 7629070"/>
              <a:gd name="connsiteY213" fmla="*/ 8120906 h 8279952"/>
              <a:gd name="connsiteX214" fmla="*/ 3060358 w 7629070"/>
              <a:gd name="connsiteY214" fmla="*/ 8099296 h 8279952"/>
              <a:gd name="connsiteX215" fmla="*/ 3014114 w 7629070"/>
              <a:gd name="connsiteY215" fmla="*/ 8075525 h 8279952"/>
              <a:gd name="connsiteX216" fmla="*/ 2960090 w 7629070"/>
              <a:gd name="connsiteY216" fmla="*/ 8046568 h 8279952"/>
              <a:gd name="connsiteX217" fmla="*/ 2899583 w 7629070"/>
              <a:gd name="connsiteY217" fmla="*/ 8013289 h 8279952"/>
              <a:gd name="connsiteX218" fmla="*/ 2834322 w 7629070"/>
              <a:gd name="connsiteY218" fmla="*/ 7977417 h 8279952"/>
              <a:gd name="connsiteX219" fmla="*/ 2764739 w 7629070"/>
              <a:gd name="connsiteY219" fmla="*/ 7937224 h 8279952"/>
              <a:gd name="connsiteX220" fmla="*/ 2691698 w 7629070"/>
              <a:gd name="connsiteY220" fmla="*/ 7896165 h 8279952"/>
              <a:gd name="connsiteX221" fmla="*/ 2616930 w 7629070"/>
              <a:gd name="connsiteY221" fmla="*/ 7852514 h 8279952"/>
              <a:gd name="connsiteX222" fmla="*/ 2540431 w 7629070"/>
              <a:gd name="connsiteY222" fmla="*/ 7807998 h 8279952"/>
              <a:gd name="connsiteX223" fmla="*/ 2464364 w 7629070"/>
              <a:gd name="connsiteY223" fmla="*/ 7763050 h 8279952"/>
              <a:gd name="connsiteX224" fmla="*/ 2388731 w 7629070"/>
              <a:gd name="connsiteY224" fmla="*/ 7718533 h 8279952"/>
              <a:gd name="connsiteX225" fmla="*/ 2315258 w 7629070"/>
              <a:gd name="connsiteY225" fmla="*/ 7674882 h 8279952"/>
              <a:gd name="connsiteX226" fmla="*/ 2244378 w 7629070"/>
              <a:gd name="connsiteY226" fmla="*/ 7632960 h 8279952"/>
              <a:gd name="connsiteX227" fmla="*/ 2177389 w 7629070"/>
              <a:gd name="connsiteY227" fmla="*/ 7593198 h 8279952"/>
              <a:gd name="connsiteX228" fmla="*/ 2116017 w 7629070"/>
              <a:gd name="connsiteY228" fmla="*/ 7556029 h 8279952"/>
              <a:gd name="connsiteX229" fmla="*/ 2059832 w 7629070"/>
              <a:gd name="connsiteY229" fmla="*/ 7522750 h 8279952"/>
              <a:gd name="connsiteX230" fmla="*/ 2010994 w 7629070"/>
              <a:gd name="connsiteY230" fmla="*/ 7493362 h 8279952"/>
              <a:gd name="connsiteX231" fmla="*/ 1221810 w 7629070"/>
              <a:gd name="connsiteY231" fmla="*/ 7044313 h 8279952"/>
              <a:gd name="connsiteX232" fmla="*/ 1202793 w 7629070"/>
              <a:gd name="connsiteY232" fmla="*/ 7034372 h 8279952"/>
              <a:gd name="connsiteX233" fmla="*/ 1186369 w 7629070"/>
              <a:gd name="connsiteY233" fmla="*/ 7025729 h 8279952"/>
              <a:gd name="connsiteX234" fmla="*/ 1170379 w 7629070"/>
              <a:gd name="connsiteY234" fmla="*/ 7016653 h 8279952"/>
              <a:gd name="connsiteX235" fmla="*/ 1154821 w 7629070"/>
              <a:gd name="connsiteY235" fmla="*/ 7008008 h 8279952"/>
              <a:gd name="connsiteX236" fmla="*/ 1138829 w 7629070"/>
              <a:gd name="connsiteY236" fmla="*/ 6998933 h 8279952"/>
              <a:gd name="connsiteX237" fmla="*/ 1122839 w 7629070"/>
              <a:gd name="connsiteY237" fmla="*/ 6989857 h 8279952"/>
              <a:gd name="connsiteX238" fmla="*/ 1105549 w 7629070"/>
              <a:gd name="connsiteY238" fmla="*/ 6980349 h 8279952"/>
              <a:gd name="connsiteX239" fmla="*/ 1086965 w 7629070"/>
              <a:gd name="connsiteY239" fmla="*/ 6969975 h 8279952"/>
              <a:gd name="connsiteX240" fmla="*/ 699288 w 7629070"/>
              <a:gd name="connsiteY240" fmla="*/ 6732270 h 8279952"/>
              <a:gd name="connsiteX241" fmla="*/ 681569 w 7629070"/>
              <a:gd name="connsiteY241" fmla="*/ 6720168 h 8279952"/>
              <a:gd name="connsiteX242" fmla="*/ 666011 w 7629070"/>
              <a:gd name="connsiteY242" fmla="*/ 6708499 h 8279952"/>
              <a:gd name="connsiteX243" fmla="*/ 652180 w 7629070"/>
              <a:gd name="connsiteY243" fmla="*/ 6697262 h 8279952"/>
              <a:gd name="connsiteX244" fmla="*/ 639214 w 7629070"/>
              <a:gd name="connsiteY244" fmla="*/ 6686890 h 8279952"/>
              <a:gd name="connsiteX245" fmla="*/ 616739 w 7629070"/>
              <a:gd name="connsiteY245" fmla="*/ 6668306 h 8279952"/>
              <a:gd name="connsiteX246" fmla="*/ 598155 w 7629070"/>
              <a:gd name="connsiteY246" fmla="*/ 6651018 h 8279952"/>
              <a:gd name="connsiteX247" fmla="*/ 580867 w 7629070"/>
              <a:gd name="connsiteY247" fmla="*/ 6635026 h 8279952"/>
              <a:gd name="connsiteX248" fmla="*/ 564877 w 7629070"/>
              <a:gd name="connsiteY248" fmla="*/ 6619468 h 8279952"/>
              <a:gd name="connsiteX249" fmla="*/ 556665 w 7629070"/>
              <a:gd name="connsiteY249" fmla="*/ 6612120 h 8279952"/>
              <a:gd name="connsiteX250" fmla="*/ 548022 w 7629070"/>
              <a:gd name="connsiteY250" fmla="*/ 6604341 h 8279952"/>
              <a:gd name="connsiteX251" fmla="*/ 538945 w 7629070"/>
              <a:gd name="connsiteY251" fmla="*/ 6596562 h 8279952"/>
              <a:gd name="connsiteX252" fmla="*/ 529437 w 7629070"/>
              <a:gd name="connsiteY252" fmla="*/ 6588781 h 8279952"/>
              <a:gd name="connsiteX253" fmla="*/ 515606 w 7629070"/>
              <a:gd name="connsiteY253" fmla="*/ 6578409 h 8279952"/>
              <a:gd name="connsiteX254" fmla="*/ 502208 w 7629070"/>
              <a:gd name="connsiteY254" fmla="*/ 6567172 h 8279952"/>
              <a:gd name="connsiteX255" fmla="*/ 488810 w 7629070"/>
              <a:gd name="connsiteY255" fmla="*/ 6554638 h 8279952"/>
              <a:gd name="connsiteX256" fmla="*/ 475413 w 7629070"/>
              <a:gd name="connsiteY256" fmla="*/ 6541672 h 8279952"/>
              <a:gd name="connsiteX257" fmla="*/ 461583 w 7629070"/>
              <a:gd name="connsiteY257" fmla="*/ 6527842 h 8279952"/>
              <a:gd name="connsiteX258" fmla="*/ 447752 w 7629070"/>
              <a:gd name="connsiteY258" fmla="*/ 6513579 h 8279952"/>
              <a:gd name="connsiteX259" fmla="*/ 433922 w 7629070"/>
              <a:gd name="connsiteY259" fmla="*/ 6498021 h 8279952"/>
              <a:gd name="connsiteX260" fmla="*/ 420525 w 7629070"/>
              <a:gd name="connsiteY260" fmla="*/ 6482894 h 8279952"/>
              <a:gd name="connsiteX261" fmla="*/ 406695 w 7629070"/>
              <a:gd name="connsiteY261" fmla="*/ 6466470 h 8279952"/>
              <a:gd name="connsiteX262" fmla="*/ 392863 w 7629070"/>
              <a:gd name="connsiteY262" fmla="*/ 6450048 h 8279952"/>
              <a:gd name="connsiteX263" fmla="*/ 379466 w 7629070"/>
              <a:gd name="connsiteY263" fmla="*/ 6433193 h 8279952"/>
              <a:gd name="connsiteX264" fmla="*/ 366068 w 7629070"/>
              <a:gd name="connsiteY264" fmla="*/ 6415472 h 8279952"/>
              <a:gd name="connsiteX265" fmla="*/ 352670 w 7629070"/>
              <a:gd name="connsiteY265" fmla="*/ 6397753 h 8279952"/>
              <a:gd name="connsiteX266" fmla="*/ 339273 w 7629070"/>
              <a:gd name="connsiteY266" fmla="*/ 6379600 h 8279952"/>
              <a:gd name="connsiteX267" fmla="*/ 326307 w 7629070"/>
              <a:gd name="connsiteY267" fmla="*/ 6361447 h 8279952"/>
              <a:gd name="connsiteX268" fmla="*/ 313341 w 7629070"/>
              <a:gd name="connsiteY268" fmla="*/ 6342865 h 8279952"/>
              <a:gd name="connsiteX269" fmla="*/ 287841 w 7629070"/>
              <a:gd name="connsiteY269" fmla="*/ 6305264 h 8279952"/>
              <a:gd name="connsiteX270" fmla="*/ 264071 w 7629070"/>
              <a:gd name="connsiteY270" fmla="*/ 6267229 h 8279952"/>
              <a:gd name="connsiteX271" fmla="*/ 240731 w 7629070"/>
              <a:gd name="connsiteY271" fmla="*/ 6230062 h 8279952"/>
              <a:gd name="connsiteX272" fmla="*/ 219123 w 7629070"/>
              <a:gd name="connsiteY272" fmla="*/ 6192893 h 8279952"/>
              <a:gd name="connsiteX273" fmla="*/ 198378 w 7629070"/>
              <a:gd name="connsiteY273" fmla="*/ 6157021 h 8279952"/>
              <a:gd name="connsiteX274" fmla="*/ 179793 w 7629070"/>
              <a:gd name="connsiteY274" fmla="*/ 6122013 h 8279952"/>
              <a:gd name="connsiteX275" fmla="*/ 162506 w 7629070"/>
              <a:gd name="connsiteY275" fmla="*/ 6088734 h 8279952"/>
              <a:gd name="connsiteX276" fmla="*/ 147379 w 7629070"/>
              <a:gd name="connsiteY276" fmla="*/ 6057617 h 8279952"/>
              <a:gd name="connsiteX277" fmla="*/ 140463 w 7629070"/>
              <a:gd name="connsiteY277" fmla="*/ 6042490 h 8279952"/>
              <a:gd name="connsiteX278" fmla="*/ 133548 w 7629070"/>
              <a:gd name="connsiteY278" fmla="*/ 6025635 h 8279952"/>
              <a:gd name="connsiteX279" fmla="*/ 126200 w 7629070"/>
              <a:gd name="connsiteY279" fmla="*/ 6009211 h 8279952"/>
              <a:gd name="connsiteX280" fmla="*/ 119718 w 7629070"/>
              <a:gd name="connsiteY280" fmla="*/ 5991492 h 8279952"/>
              <a:gd name="connsiteX281" fmla="*/ 112371 w 7629070"/>
              <a:gd name="connsiteY281" fmla="*/ 5973339 h 8279952"/>
              <a:gd name="connsiteX282" fmla="*/ 105455 w 7629070"/>
              <a:gd name="connsiteY282" fmla="*/ 5954754 h 8279952"/>
              <a:gd name="connsiteX283" fmla="*/ 98973 w 7629070"/>
              <a:gd name="connsiteY283" fmla="*/ 5935738 h 8279952"/>
              <a:gd name="connsiteX284" fmla="*/ 92058 w 7629070"/>
              <a:gd name="connsiteY284" fmla="*/ 5916722 h 8279952"/>
              <a:gd name="connsiteX285" fmla="*/ 79957 w 7629070"/>
              <a:gd name="connsiteY285" fmla="*/ 5876095 h 8279952"/>
              <a:gd name="connsiteX286" fmla="*/ 67423 w 7629070"/>
              <a:gd name="connsiteY286" fmla="*/ 5834605 h 8279952"/>
              <a:gd name="connsiteX287" fmla="*/ 61804 w 7629070"/>
              <a:gd name="connsiteY287" fmla="*/ 5812996 h 8279952"/>
              <a:gd name="connsiteX288" fmla="*/ 55754 w 7629070"/>
              <a:gd name="connsiteY288" fmla="*/ 5791817 h 8279952"/>
              <a:gd name="connsiteX289" fmla="*/ 50135 w 7629070"/>
              <a:gd name="connsiteY289" fmla="*/ 5769777 h 8279952"/>
              <a:gd name="connsiteX290" fmla="*/ 44949 w 7629070"/>
              <a:gd name="connsiteY290" fmla="*/ 5747734 h 8279952"/>
              <a:gd name="connsiteX291" fmla="*/ 40195 w 7629070"/>
              <a:gd name="connsiteY291" fmla="*/ 5725692 h 8279952"/>
              <a:gd name="connsiteX292" fmla="*/ 35008 w 7629070"/>
              <a:gd name="connsiteY292" fmla="*/ 5702786 h 8279952"/>
              <a:gd name="connsiteX293" fmla="*/ 31119 w 7629070"/>
              <a:gd name="connsiteY293" fmla="*/ 5679880 h 8279952"/>
              <a:gd name="connsiteX294" fmla="*/ 26364 w 7629070"/>
              <a:gd name="connsiteY294" fmla="*/ 5657406 h 8279952"/>
              <a:gd name="connsiteX295" fmla="*/ 22906 w 7629070"/>
              <a:gd name="connsiteY295" fmla="*/ 5634500 h 8279952"/>
              <a:gd name="connsiteX296" fmla="*/ 18585 w 7629070"/>
              <a:gd name="connsiteY296" fmla="*/ 5611594 h 8279952"/>
              <a:gd name="connsiteX297" fmla="*/ 15559 w 7629070"/>
              <a:gd name="connsiteY297" fmla="*/ 5588255 h 8279952"/>
              <a:gd name="connsiteX298" fmla="*/ 12535 w 7629070"/>
              <a:gd name="connsiteY298" fmla="*/ 5565781 h 8279952"/>
              <a:gd name="connsiteX299" fmla="*/ 9508 w 7629070"/>
              <a:gd name="connsiteY299" fmla="*/ 5542875 h 8279952"/>
              <a:gd name="connsiteX300" fmla="*/ 7348 w 7629070"/>
              <a:gd name="connsiteY300" fmla="*/ 5519537 h 8279952"/>
              <a:gd name="connsiteX301" fmla="*/ 5187 w 7629070"/>
              <a:gd name="connsiteY301" fmla="*/ 5497063 h 8279952"/>
              <a:gd name="connsiteX302" fmla="*/ 3026 w 7629070"/>
              <a:gd name="connsiteY302" fmla="*/ 5474155 h 8279952"/>
              <a:gd name="connsiteX303" fmla="*/ 2161 w 7629070"/>
              <a:gd name="connsiteY303" fmla="*/ 5451249 h 8279952"/>
              <a:gd name="connsiteX304" fmla="*/ 866 w 7629070"/>
              <a:gd name="connsiteY304" fmla="*/ 5429209 h 8279952"/>
              <a:gd name="connsiteX305" fmla="*/ 0 w 7629070"/>
              <a:gd name="connsiteY305" fmla="*/ 5406735 h 8279952"/>
              <a:gd name="connsiteX306" fmla="*/ 0 w 7629070"/>
              <a:gd name="connsiteY306" fmla="*/ 5384692 h 8279952"/>
              <a:gd name="connsiteX307" fmla="*/ 0 w 7629070"/>
              <a:gd name="connsiteY307" fmla="*/ 2895260 h 8279952"/>
              <a:gd name="connsiteX308" fmla="*/ 0 w 7629070"/>
              <a:gd name="connsiteY308" fmla="*/ 2873220 h 8279952"/>
              <a:gd name="connsiteX309" fmla="*/ 866 w 7629070"/>
              <a:gd name="connsiteY309" fmla="*/ 2850314 h 8279952"/>
              <a:gd name="connsiteX310" fmla="*/ 2161 w 7629070"/>
              <a:gd name="connsiteY310" fmla="*/ 2827406 h 8279952"/>
              <a:gd name="connsiteX311" fmla="*/ 3026 w 7629070"/>
              <a:gd name="connsiteY311" fmla="*/ 2804932 h 8279952"/>
              <a:gd name="connsiteX312" fmla="*/ 5187 w 7629070"/>
              <a:gd name="connsiteY312" fmla="*/ 2781594 h 8279952"/>
              <a:gd name="connsiteX313" fmla="*/ 7348 w 7629070"/>
              <a:gd name="connsiteY313" fmla="*/ 2758688 h 8279952"/>
              <a:gd name="connsiteX314" fmla="*/ 9940 w 7629070"/>
              <a:gd name="connsiteY314" fmla="*/ 2735349 h 8279952"/>
              <a:gd name="connsiteX315" fmla="*/ 12535 w 7629070"/>
              <a:gd name="connsiteY315" fmla="*/ 2712011 h 8279952"/>
              <a:gd name="connsiteX316" fmla="*/ 15992 w 7629070"/>
              <a:gd name="connsiteY316" fmla="*/ 2688240 h 8279952"/>
              <a:gd name="connsiteX317" fmla="*/ 19017 w 7629070"/>
              <a:gd name="connsiteY317" fmla="*/ 2664902 h 8279952"/>
              <a:gd name="connsiteX318" fmla="*/ 23340 w 7629070"/>
              <a:gd name="connsiteY318" fmla="*/ 2641996 h 8279952"/>
              <a:gd name="connsiteX319" fmla="*/ 27661 w 7629070"/>
              <a:gd name="connsiteY319" fmla="*/ 2618657 h 8279952"/>
              <a:gd name="connsiteX320" fmla="*/ 31551 w 7629070"/>
              <a:gd name="connsiteY320" fmla="*/ 2595751 h 8279952"/>
              <a:gd name="connsiteX321" fmla="*/ 36306 w 7629070"/>
              <a:gd name="connsiteY321" fmla="*/ 2572413 h 8279952"/>
              <a:gd name="connsiteX322" fmla="*/ 41491 w 7629070"/>
              <a:gd name="connsiteY322" fmla="*/ 2549508 h 8279952"/>
              <a:gd name="connsiteX323" fmla="*/ 46677 w 7629070"/>
              <a:gd name="connsiteY323" fmla="*/ 2527033 h 8279952"/>
              <a:gd name="connsiteX324" fmla="*/ 51864 w 7629070"/>
              <a:gd name="connsiteY324" fmla="*/ 2504559 h 8279952"/>
              <a:gd name="connsiteX325" fmla="*/ 57483 w 7629070"/>
              <a:gd name="connsiteY325" fmla="*/ 2482517 h 8279952"/>
              <a:gd name="connsiteX326" fmla="*/ 63101 w 7629070"/>
              <a:gd name="connsiteY326" fmla="*/ 2460043 h 8279952"/>
              <a:gd name="connsiteX327" fmla="*/ 69583 w 7629070"/>
              <a:gd name="connsiteY327" fmla="*/ 2438432 h 8279952"/>
              <a:gd name="connsiteX328" fmla="*/ 75634 w 7629070"/>
              <a:gd name="connsiteY328" fmla="*/ 2417255 h 8279952"/>
              <a:gd name="connsiteX329" fmla="*/ 81686 w 7629070"/>
              <a:gd name="connsiteY329" fmla="*/ 2396510 h 8279952"/>
              <a:gd name="connsiteX330" fmla="*/ 88168 w 7629070"/>
              <a:gd name="connsiteY330" fmla="*/ 2375765 h 8279952"/>
              <a:gd name="connsiteX331" fmla="*/ 94650 w 7629070"/>
              <a:gd name="connsiteY331" fmla="*/ 2355452 h 8279952"/>
              <a:gd name="connsiteX332" fmla="*/ 101566 w 7629070"/>
              <a:gd name="connsiteY332" fmla="*/ 2336003 h 8279952"/>
              <a:gd name="connsiteX333" fmla="*/ 108913 w 7629070"/>
              <a:gd name="connsiteY333" fmla="*/ 2316987 h 8279952"/>
              <a:gd name="connsiteX334" fmla="*/ 115397 w 7629070"/>
              <a:gd name="connsiteY334" fmla="*/ 2298403 h 8279952"/>
              <a:gd name="connsiteX335" fmla="*/ 122742 w 7629070"/>
              <a:gd name="connsiteY335" fmla="*/ 2279386 h 8279952"/>
              <a:gd name="connsiteX336" fmla="*/ 130090 w 7629070"/>
              <a:gd name="connsiteY336" fmla="*/ 2262531 h 8279952"/>
              <a:gd name="connsiteX337" fmla="*/ 137437 w 7629070"/>
              <a:gd name="connsiteY337" fmla="*/ 2245243 h 8279952"/>
              <a:gd name="connsiteX338" fmla="*/ 144353 w 7629070"/>
              <a:gd name="connsiteY338" fmla="*/ 2228820 h 8279952"/>
              <a:gd name="connsiteX339" fmla="*/ 151701 w 7629070"/>
              <a:gd name="connsiteY339" fmla="*/ 2213261 h 8279952"/>
              <a:gd name="connsiteX340" fmla="*/ 169420 w 7629070"/>
              <a:gd name="connsiteY340" fmla="*/ 2178253 h 8279952"/>
              <a:gd name="connsiteX341" fmla="*/ 186275 w 7629070"/>
              <a:gd name="connsiteY341" fmla="*/ 2142813 h 8279952"/>
              <a:gd name="connsiteX342" fmla="*/ 203996 w 7629070"/>
              <a:gd name="connsiteY342" fmla="*/ 2108670 h 8279952"/>
              <a:gd name="connsiteX343" fmla="*/ 222581 w 7629070"/>
              <a:gd name="connsiteY343" fmla="*/ 2074527 h 8279952"/>
              <a:gd name="connsiteX344" fmla="*/ 232089 w 7629070"/>
              <a:gd name="connsiteY344" fmla="*/ 2058103 h 8279952"/>
              <a:gd name="connsiteX345" fmla="*/ 241163 w 7629070"/>
              <a:gd name="connsiteY345" fmla="*/ 2041679 h 8279952"/>
              <a:gd name="connsiteX346" fmla="*/ 251105 w 7629070"/>
              <a:gd name="connsiteY346" fmla="*/ 2025689 h 8279952"/>
              <a:gd name="connsiteX347" fmla="*/ 261045 w 7629070"/>
              <a:gd name="connsiteY347" fmla="*/ 2009265 h 8279952"/>
              <a:gd name="connsiteX348" fmla="*/ 271419 w 7629070"/>
              <a:gd name="connsiteY348" fmla="*/ 1993275 h 8279952"/>
              <a:gd name="connsiteX349" fmla="*/ 281790 w 7629070"/>
              <a:gd name="connsiteY349" fmla="*/ 1977715 h 8279952"/>
              <a:gd name="connsiteX350" fmla="*/ 292595 w 7629070"/>
              <a:gd name="connsiteY350" fmla="*/ 1962156 h 8279952"/>
              <a:gd name="connsiteX351" fmla="*/ 303399 w 7629070"/>
              <a:gd name="connsiteY351" fmla="*/ 1947893 h 8279952"/>
              <a:gd name="connsiteX352" fmla="*/ 315070 w 7629070"/>
              <a:gd name="connsiteY352" fmla="*/ 1932335 h 8279952"/>
              <a:gd name="connsiteX353" fmla="*/ 325873 w 7629070"/>
              <a:gd name="connsiteY353" fmla="*/ 1917208 h 8279952"/>
              <a:gd name="connsiteX354" fmla="*/ 336678 w 7629070"/>
              <a:gd name="connsiteY354" fmla="*/ 1901650 h 8279952"/>
              <a:gd name="connsiteX355" fmla="*/ 347915 w 7629070"/>
              <a:gd name="connsiteY355" fmla="*/ 1886955 h 8279952"/>
              <a:gd name="connsiteX356" fmla="*/ 358721 w 7629070"/>
              <a:gd name="connsiteY356" fmla="*/ 1871828 h 8279952"/>
              <a:gd name="connsiteX357" fmla="*/ 370390 w 7629070"/>
              <a:gd name="connsiteY357" fmla="*/ 1857133 h 8279952"/>
              <a:gd name="connsiteX358" fmla="*/ 382058 w 7629070"/>
              <a:gd name="connsiteY358" fmla="*/ 1843304 h 8279952"/>
              <a:gd name="connsiteX359" fmla="*/ 394593 w 7629070"/>
              <a:gd name="connsiteY359" fmla="*/ 1829906 h 8279952"/>
              <a:gd name="connsiteX360" fmla="*/ 424846 w 7629070"/>
              <a:gd name="connsiteY360" fmla="*/ 1797058 h 8279952"/>
              <a:gd name="connsiteX361" fmla="*/ 443862 w 7629070"/>
              <a:gd name="connsiteY361" fmla="*/ 1775450 h 8279952"/>
              <a:gd name="connsiteX362" fmla="*/ 455531 w 7629070"/>
              <a:gd name="connsiteY362" fmla="*/ 1760323 h 8279952"/>
              <a:gd name="connsiteX363" fmla="*/ 464607 w 7629070"/>
              <a:gd name="connsiteY363" fmla="*/ 1750381 h 8279952"/>
              <a:gd name="connsiteX364" fmla="*/ 469362 w 7629070"/>
              <a:gd name="connsiteY364" fmla="*/ 1745196 h 8279952"/>
              <a:gd name="connsiteX365" fmla="*/ 474549 w 7629070"/>
              <a:gd name="connsiteY365" fmla="*/ 1740441 h 8279952"/>
              <a:gd name="connsiteX366" fmla="*/ 480168 w 7629070"/>
              <a:gd name="connsiteY366" fmla="*/ 1733959 h 8279952"/>
              <a:gd name="connsiteX367" fmla="*/ 487947 w 7629070"/>
              <a:gd name="connsiteY367" fmla="*/ 1727475 h 8279952"/>
              <a:gd name="connsiteX368" fmla="*/ 509989 w 7629070"/>
              <a:gd name="connsiteY368" fmla="*/ 1708459 h 8279952"/>
              <a:gd name="connsiteX369" fmla="*/ 543699 w 7629070"/>
              <a:gd name="connsiteY369" fmla="*/ 1679935 h 8279952"/>
              <a:gd name="connsiteX370" fmla="*/ 551478 w 7629070"/>
              <a:gd name="connsiteY370" fmla="*/ 1672587 h 8279952"/>
              <a:gd name="connsiteX371" fmla="*/ 558825 w 7629070"/>
              <a:gd name="connsiteY371" fmla="*/ 1666537 h 8279952"/>
              <a:gd name="connsiteX372" fmla="*/ 564877 w 7629070"/>
              <a:gd name="connsiteY372" fmla="*/ 1660053 h 8279952"/>
              <a:gd name="connsiteX373" fmla="*/ 570496 w 7629070"/>
              <a:gd name="connsiteY373" fmla="*/ 1654002 h 8279952"/>
              <a:gd name="connsiteX374" fmla="*/ 582597 w 7629070"/>
              <a:gd name="connsiteY374" fmla="*/ 1641468 h 8279952"/>
              <a:gd name="connsiteX375" fmla="*/ 596426 w 7629070"/>
              <a:gd name="connsiteY375" fmla="*/ 1628071 h 8279952"/>
              <a:gd name="connsiteX376" fmla="*/ 775355 w 7629070"/>
              <a:gd name="connsiteY376" fmla="*/ 1493660 h 8279952"/>
              <a:gd name="connsiteX377" fmla="*/ 815549 w 7629070"/>
              <a:gd name="connsiteY377" fmla="*/ 1467296 h 8279952"/>
              <a:gd name="connsiteX378" fmla="*/ 857904 w 7629070"/>
              <a:gd name="connsiteY378" fmla="*/ 1441364 h 8279952"/>
              <a:gd name="connsiteX379" fmla="*/ 901555 w 7629070"/>
              <a:gd name="connsiteY379" fmla="*/ 1415000 h 8279952"/>
              <a:gd name="connsiteX380" fmla="*/ 946070 w 7629070"/>
              <a:gd name="connsiteY380" fmla="*/ 1388636 h 8279952"/>
              <a:gd name="connsiteX381" fmla="*/ 992315 w 7629070"/>
              <a:gd name="connsiteY381" fmla="*/ 1362704 h 8279952"/>
              <a:gd name="connsiteX382" fmla="*/ 1038127 w 7629070"/>
              <a:gd name="connsiteY382" fmla="*/ 1336772 h 8279952"/>
              <a:gd name="connsiteX383" fmla="*/ 1085238 w 7629070"/>
              <a:gd name="connsiteY383" fmla="*/ 1310842 h 8279952"/>
              <a:gd name="connsiteX384" fmla="*/ 1132347 w 7629070"/>
              <a:gd name="connsiteY384" fmla="*/ 1284911 h 8279952"/>
              <a:gd name="connsiteX385" fmla="*/ 1180319 w 7629070"/>
              <a:gd name="connsiteY385" fmla="*/ 1258979 h 8279952"/>
              <a:gd name="connsiteX386" fmla="*/ 1227428 w 7629070"/>
              <a:gd name="connsiteY386" fmla="*/ 1233047 h 8279952"/>
              <a:gd name="connsiteX387" fmla="*/ 1274537 w 7629070"/>
              <a:gd name="connsiteY387" fmla="*/ 1207980 h 8279952"/>
              <a:gd name="connsiteX388" fmla="*/ 1321214 w 7629070"/>
              <a:gd name="connsiteY388" fmla="*/ 1182480 h 8279952"/>
              <a:gd name="connsiteX389" fmla="*/ 1366594 w 7629070"/>
              <a:gd name="connsiteY389" fmla="*/ 1156982 h 8279952"/>
              <a:gd name="connsiteX390" fmla="*/ 1411111 w 7629070"/>
              <a:gd name="connsiteY390" fmla="*/ 1131913 h 8279952"/>
              <a:gd name="connsiteX391" fmla="*/ 1455194 w 7629070"/>
              <a:gd name="connsiteY391" fmla="*/ 1106415 h 8279952"/>
              <a:gd name="connsiteX392" fmla="*/ 1497118 w 7629070"/>
              <a:gd name="connsiteY392" fmla="*/ 1081780 h 8279952"/>
              <a:gd name="connsiteX393" fmla="*/ 1530829 w 7629070"/>
              <a:gd name="connsiteY393" fmla="*/ 1061466 h 8279952"/>
              <a:gd name="connsiteX394" fmla="*/ 1564106 w 7629070"/>
              <a:gd name="connsiteY394" fmla="*/ 1042882 h 8279952"/>
              <a:gd name="connsiteX395" fmla="*/ 1596954 w 7629070"/>
              <a:gd name="connsiteY395" fmla="*/ 1024297 h 8279952"/>
              <a:gd name="connsiteX396" fmla="*/ 1630233 w 7629070"/>
              <a:gd name="connsiteY396" fmla="*/ 1005281 h 8279952"/>
              <a:gd name="connsiteX397" fmla="*/ 1662647 w 7629070"/>
              <a:gd name="connsiteY397" fmla="*/ 987562 h 8279952"/>
              <a:gd name="connsiteX398" fmla="*/ 1695925 w 7629070"/>
              <a:gd name="connsiteY398" fmla="*/ 968544 h 8279952"/>
              <a:gd name="connsiteX399" fmla="*/ 1729636 w 7629070"/>
              <a:gd name="connsiteY399" fmla="*/ 949961 h 8279952"/>
              <a:gd name="connsiteX400" fmla="*/ 1763347 w 7629070"/>
              <a:gd name="connsiteY400" fmla="*/ 930080 h 8279952"/>
              <a:gd name="connsiteX401" fmla="*/ 1823422 w 7629070"/>
              <a:gd name="connsiteY401" fmla="*/ 893776 h 8279952"/>
              <a:gd name="connsiteX402" fmla="*/ 1893439 w 7629070"/>
              <a:gd name="connsiteY402" fmla="*/ 851852 h 8279952"/>
              <a:gd name="connsiteX403" fmla="*/ 1971664 w 7629070"/>
              <a:gd name="connsiteY403" fmla="*/ 805609 h 8279952"/>
              <a:gd name="connsiteX404" fmla="*/ 2055511 w 7629070"/>
              <a:gd name="connsiteY404" fmla="*/ 755473 h 8279952"/>
              <a:gd name="connsiteX405" fmla="*/ 2144973 w 7629070"/>
              <a:gd name="connsiteY405" fmla="*/ 702746 h 8279952"/>
              <a:gd name="connsiteX406" fmla="*/ 2238328 w 7629070"/>
              <a:gd name="connsiteY406" fmla="*/ 647858 h 8279952"/>
              <a:gd name="connsiteX407" fmla="*/ 2333843 w 7629070"/>
              <a:gd name="connsiteY407" fmla="*/ 591673 h 8279952"/>
              <a:gd name="connsiteX408" fmla="*/ 2430221 w 7629070"/>
              <a:gd name="connsiteY408" fmla="*/ 535056 h 8279952"/>
              <a:gd name="connsiteX409" fmla="*/ 2526600 w 7629070"/>
              <a:gd name="connsiteY409" fmla="*/ 479302 h 8279952"/>
              <a:gd name="connsiteX410" fmla="*/ 2620819 w 7629070"/>
              <a:gd name="connsiteY410" fmla="*/ 424846 h 8279952"/>
              <a:gd name="connsiteX411" fmla="*/ 2711579 w 7629070"/>
              <a:gd name="connsiteY411" fmla="*/ 372550 h 8279952"/>
              <a:gd name="connsiteX412" fmla="*/ 2798018 w 7629070"/>
              <a:gd name="connsiteY412" fmla="*/ 323280 h 8279952"/>
              <a:gd name="connsiteX413" fmla="*/ 2878406 w 7629070"/>
              <a:gd name="connsiteY413" fmla="*/ 278332 h 8279952"/>
              <a:gd name="connsiteX414" fmla="*/ 2951445 w 7629070"/>
              <a:gd name="connsiteY414" fmla="*/ 238571 h 8279952"/>
              <a:gd name="connsiteX415" fmla="*/ 2984293 w 7629070"/>
              <a:gd name="connsiteY415" fmla="*/ 220418 h 8279952"/>
              <a:gd name="connsiteX416" fmla="*/ 3014978 w 7629070"/>
              <a:gd name="connsiteY416" fmla="*/ 203996 h 8279952"/>
              <a:gd name="connsiteX417" fmla="*/ 3043502 w 7629070"/>
              <a:gd name="connsiteY417" fmla="*/ 188869 h 8279952"/>
              <a:gd name="connsiteX418" fmla="*/ 3069003 w 7629070"/>
              <a:gd name="connsiteY418" fmla="*/ 175903 h 8279952"/>
              <a:gd name="connsiteX419" fmla="*/ 3113519 w 7629070"/>
              <a:gd name="connsiteY419" fmla="*/ 154293 h 8279952"/>
              <a:gd name="connsiteX420" fmla="*/ 3158467 w 7629070"/>
              <a:gd name="connsiteY420" fmla="*/ 133979 h 8279952"/>
              <a:gd name="connsiteX421" fmla="*/ 3203847 w 7629070"/>
              <a:gd name="connsiteY421" fmla="*/ 115397 h 8279952"/>
              <a:gd name="connsiteX422" fmla="*/ 3249659 w 7629070"/>
              <a:gd name="connsiteY422" fmla="*/ 98541 h 8279952"/>
              <a:gd name="connsiteX423" fmla="*/ 3296336 w 7629070"/>
              <a:gd name="connsiteY423" fmla="*/ 82117 h 8279952"/>
              <a:gd name="connsiteX424" fmla="*/ 3342148 w 7629070"/>
              <a:gd name="connsiteY424" fmla="*/ 67854 h 8279952"/>
              <a:gd name="connsiteX425" fmla="*/ 3389257 w 7629070"/>
              <a:gd name="connsiteY425" fmla="*/ 54888 h 8279952"/>
              <a:gd name="connsiteX426" fmla="*/ 3436366 w 7629070"/>
              <a:gd name="connsiteY426" fmla="*/ 42788 h 8279952"/>
              <a:gd name="connsiteX427" fmla="*/ 3483477 w 7629070"/>
              <a:gd name="connsiteY427" fmla="*/ 32414 h 8279952"/>
              <a:gd name="connsiteX428" fmla="*/ 3531449 w 7629070"/>
              <a:gd name="connsiteY428" fmla="*/ 23771 h 8279952"/>
              <a:gd name="connsiteX429" fmla="*/ 3578990 w 7629070"/>
              <a:gd name="connsiteY429" fmla="*/ 16424 h 8279952"/>
              <a:gd name="connsiteX430" fmla="*/ 3626532 w 7629070"/>
              <a:gd name="connsiteY430" fmla="*/ 10374 h 8279952"/>
              <a:gd name="connsiteX431" fmla="*/ 3674505 w 7629070"/>
              <a:gd name="connsiteY431" fmla="*/ 5619 h 8279952"/>
              <a:gd name="connsiteX432" fmla="*/ 3722911 w 7629070"/>
              <a:gd name="connsiteY432" fmla="*/ 2595 h 8279952"/>
              <a:gd name="connsiteX433" fmla="*/ 3770883 w 7629070"/>
              <a:gd name="connsiteY433" fmla="*/ 432 h 827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7629070" h="8279952">
                <a:moveTo>
                  <a:pt x="3819289" y="0"/>
                </a:moveTo>
                <a:lnTo>
                  <a:pt x="3867264" y="866"/>
                </a:lnTo>
                <a:lnTo>
                  <a:pt x="3915668" y="3026"/>
                </a:lnTo>
                <a:lnTo>
                  <a:pt x="3963642" y="6916"/>
                </a:lnTo>
                <a:lnTo>
                  <a:pt x="4011183" y="12103"/>
                </a:lnTo>
                <a:lnTo>
                  <a:pt x="4059589" y="18585"/>
                </a:lnTo>
                <a:lnTo>
                  <a:pt x="4107129" y="26364"/>
                </a:lnTo>
                <a:lnTo>
                  <a:pt x="4154238" y="35872"/>
                </a:lnTo>
                <a:lnTo>
                  <a:pt x="4201781" y="46246"/>
                </a:lnTo>
                <a:lnTo>
                  <a:pt x="4248890" y="57914"/>
                </a:lnTo>
                <a:lnTo>
                  <a:pt x="4295567" y="71312"/>
                </a:lnTo>
                <a:lnTo>
                  <a:pt x="4342242" y="86439"/>
                </a:lnTo>
                <a:lnTo>
                  <a:pt x="4388488" y="102431"/>
                </a:lnTo>
                <a:lnTo>
                  <a:pt x="4433868" y="120150"/>
                </a:lnTo>
                <a:lnTo>
                  <a:pt x="4479248" y="138734"/>
                </a:lnTo>
                <a:lnTo>
                  <a:pt x="4524628" y="159048"/>
                </a:lnTo>
                <a:lnTo>
                  <a:pt x="4568712" y="180657"/>
                </a:lnTo>
                <a:lnTo>
                  <a:pt x="6139734" y="1086533"/>
                </a:lnTo>
                <a:lnTo>
                  <a:pt x="6156589" y="1096473"/>
                </a:lnTo>
                <a:lnTo>
                  <a:pt x="6173445" y="1105983"/>
                </a:lnTo>
                <a:lnTo>
                  <a:pt x="6190301" y="1115923"/>
                </a:lnTo>
                <a:lnTo>
                  <a:pt x="6207588" y="1124999"/>
                </a:lnTo>
                <a:lnTo>
                  <a:pt x="6224012" y="1134507"/>
                </a:lnTo>
                <a:lnTo>
                  <a:pt x="6241299" y="1143150"/>
                </a:lnTo>
                <a:lnTo>
                  <a:pt x="6257289" y="1152658"/>
                </a:lnTo>
                <a:lnTo>
                  <a:pt x="6273281" y="1161303"/>
                </a:lnTo>
                <a:lnTo>
                  <a:pt x="6929782" y="1547684"/>
                </a:lnTo>
                <a:lnTo>
                  <a:pt x="6947503" y="1559785"/>
                </a:lnTo>
                <a:lnTo>
                  <a:pt x="6963061" y="1571454"/>
                </a:lnTo>
                <a:lnTo>
                  <a:pt x="6976891" y="1582691"/>
                </a:lnTo>
                <a:lnTo>
                  <a:pt x="6989857" y="1593064"/>
                </a:lnTo>
                <a:lnTo>
                  <a:pt x="7012331" y="1611649"/>
                </a:lnTo>
                <a:lnTo>
                  <a:pt x="7030915" y="1628936"/>
                </a:lnTo>
                <a:lnTo>
                  <a:pt x="7048203" y="1644926"/>
                </a:lnTo>
                <a:lnTo>
                  <a:pt x="7064195" y="1660487"/>
                </a:lnTo>
                <a:lnTo>
                  <a:pt x="7072406" y="1667832"/>
                </a:lnTo>
                <a:lnTo>
                  <a:pt x="7081051" y="1675613"/>
                </a:lnTo>
                <a:lnTo>
                  <a:pt x="7090125" y="1683392"/>
                </a:lnTo>
                <a:lnTo>
                  <a:pt x="7099633" y="1691172"/>
                </a:lnTo>
                <a:lnTo>
                  <a:pt x="7115193" y="1701977"/>
                </a:lnTo>
                <a:lnTo>
                  <a:pt x="7125565" y="1709324"/>
                </a:lnTo>
                <a:lnTo>
                  <a:pt x="7130752" y="1713646"/>
                </a:lnTo>
                <a:lnTo>
                  <a:pt x="7135939" y="1717967"/>
                </a:lnTo>
                <a:lnTo>
                  <a:pt x="7142421" y="1723586"/>
                </a:lnTo>
                <a:lnTo>
                  <a:pt x="7150200" y="1732230"/>
                </a:lnTo>
                <a:lnTo>
                  <a:pt x="7176997" y="1762052"/>
                </a:lnTo>
                <a:lnTo>
                  <a:pt x="7203361" y="1792737"/>
                </a:lnTo>
                <a:lnTo>
                  <a:pt x="7228859" y="1822990"/>
                </a:lnTo>
                <a:lnTo>
                  <a:pt x="7253927" y="1854109"/>
                </a:lnTo>
                <a:lnTo>
                  <a:pt x="7278563" y="1885658"/>
                </a:lnTo>
                <a:lnTo>
                  <a:pt x="7302332" y="1917640"/>
                </a:lnTo>
                <a:lnTo>
                  <a:pt x="7325237" y="1950056"/>
                </a:lnTo>
                <a:lnTo>
                  <a:pt x="7347280" y="1982901"/>
                </a:lnTo>
                <a:lnTo>
                  <a:pt x="7368891" y="2016181"/>
                </a:lnTo>
                <a:lnTo>
                  <a:pt x="7389636" y="2049460"/>
                </a:lnTo>
                <a:lnTo>
                  <a:pt x="7409949" y="2083603"/>
                </a:lnTo>
                <a:lnTo>
                  <a:pt x="7428965" y="2117746"/>
                </a:lnTo>
                <a:lnTo>
                  <a:pt x="7447982" y="2152753"/>
                </a:lnTo>
                <a:lnTo>
                  <a:pt x="7465269" y="2188193"/>
                </a:lnTo>
                <a:lnTo>
                  <a:pt x="7482557" y="2223633"/>
                </a:lnTo>
                <a:lnTo>
                  <a:pt x="7498549" y="2259505"/>
                </a:lnTo>
                <a:lnTo>
                  <a:pt x="7513675" y="2296242"/>
                </a:lnTo>
                <a:lnTo>
                  <a:pt x="7527937" y="2332977"/>
                </a:lnTo>
                <a:lnTo>
                  <a:pt x="7541768" y="2370146"/>
                </a:lnTo>
                <a:lnTo>
                  <a:pt x="7553869" y="2407747"/>
                </a:lnTo>
                <a:lnTo>
                  <a:pt x="7565971" y="2446213"/>
                </a:lnTo>
                <a:lnTo>
                  <a:pt x="7576343" y="2485109"/>
                </a:lnTo>
                <a:lnTo>
                  <a:pt x="7586283" y="2524007"/>
                </a:lnTo>
                <a:lnTo>
                  <a:pt x="7594927" y="2563337"/>
                </a:lnTo>
                <a:lnTo>
                  <a:pt x="7602707" y="2603530"/>
                </a:lnTo>
                <a:lnTo>
                  <a:pt x="7610053" y="2643725"/>
                </a:lnTo>
                <a:lnTo>
                  <a:pt x="7615673" y="2684784"/>
                </a:lnTo>
                <a:lnTo>
                  <a:pt x="7620427" y="2725841"/>
                </a:lnTo>
                <a:lnTo>
                  <a:pt x="7624317" y="2767765"/>
                </a:lnTo>
                <a:lnTo>
                  <a:pt x="7626909" y="2809687"/>
                </a:lnTo>
                <a:lnTo>
                  <a:pt x="7628638" y="2852475"/>
                </a:lnTo>
                <a:lnTo>
                  <a:pt x="7629070" y="2895260"/>
                </a:lnTo>
                <a:lnTo>
                  <a:pt x="7629070" y="5384692"/>
                </a:lnTo>
                <a:lnTo>
                  <a:pt x="7628638" y="5418835"/>
                </a:lnTo>
                <a:lnTo>
                  <a:pt x="7626909" y="5453410"/>
                </a:lnTo>
                <a:lnTo>
                  <a:pt x="7624749" y="5488418"/>
                </a:lnTo>
                <a:lnTo>
                  <a:pt x="7621723" y="5523858"/>
                </a:lnTo>
                <a:lnTo>
                  <a:pt x="7617833" y="5560162"/>
                </a:lnTo>
                <a:lnTo>
                  <a:pt x="7612646" y="5595602"/>
                </a:lnTo>
                <a:lnTo>
                  <a:pt x="7606596" y="5632339"/>
                </a:lnTo>
                <a:lnTo>
                  <a:pt x="7600114" y="5668643"/>
                </a:lnTo>
                <a:lnTo>
                  <a:pt x="7592335" y="5705378"/>
                </a:lnTo>
                <a:lnTo>
                  <a:pt x="7584122" y="5742116"/>
                </a:lnTo>
                <a:lnTo>
                  <a:pt x="7575045" y="5778853"/>
                </a:lnTo>
                <a:lnTo>
                  <a:pt x="7565537" y="5815588"/>
                </a:lnTo>
                <a:lnTo>
                  <a:pt x="7554300" y="5852326"/>
                </a:lnTo>
                <a:lnTo>
                  <a:pt x="7543063" y="5888629"/>
                </a:lnTo>
                <a:lnTo>
                  <a:pt x="7531395" y="5924933"/>
                </a:lnTo>
                <a:lnTo>
                  <a:pt x="7518860" y="5960373"/>
                </a:lnTo>
                <a:lnTo>
                  <a:pt x="7505463" y="5996245"/>
                </a:lnTo>
                <a:lnTo>
                  <a:pt x="7491201" y="6031253"/>
                </a:lnTo>
                <a:lnTo>
                  <a:pt x="7476506" y="6066260"/>
                </a:lnTo>
                <a:lnTo>
                  <a:pt x="7461379" y="6100404"/>
                </a:lnTo>
                <a:lnTo>
                  <a:pt x="7445387" y="6133682"/>
                </a:lnTo>
                <a:lnTo>
                  <a:pt x="7428532" y="6166961"/>
                </a:lnTo>
                <a:lnTo>
                  <a:pt x="7411677" y="6198944"/>
                </a:lnTo>
                <a:lnTo>
                  <a:pt x="7393957" y="6230494"/>
                </a:lnTo>
                <a:lnTo>
                  <a:pt x="7375805" y="6261611"/>
                </a:lnTo>
                <a:lnTo>
                  <a:pt x="7357220" y="6291864"/>
                </a:lnTo>
                <a:lnTo>
                  <a:pt x="7337340" y="6320822"/>
                </a:lnTo>
                <a:lnTo>
                  <a:pt x="7317892" y="6348483"/>
                </a:lnTo>
                <a:lnTo>
                  <a:pt x="7297579" y="6375710"/>
                </a:lnTo>
                <a:lnTo>
                  <a:pt x="7277265" y="6401642"/>
                </a:lnTo>
                <a:lnTo>
                  <a:pt x="7256089" y="6426277"/>
                </a:lnTo>
                <a:lnTo>
                  <a:pt x="7234477" y="6450048"/>
                </a:lnTo>
                <a:lnTo>
                  <a:pt x="7220648" y="6463878"/>
                </a:lnTo>
                <a:lnTo>
                  <a:pt x="7208546" y="6475978"/>
                </a:lnTo>
                <a:lnTo>
                  <a:pt x="7202495" y="6482031"/>
                </a:lnTo>
                <a:lnTo>
                  <a:pt x="7196445" y="6488513"/>
                </a:lnTo>
                <a:lnTo>
                  <a:pt x="7190395" y="6494997"/>
                </a:lnTo>
                <a:lnTo>
                  <a:pt x="7183911" y="6503208"/>
                </a:lnTo>
                <a:lnTo>
                  <a:pt x="7160573" y="6532164"/>
                </a:lnTo>
                <a:lnTo>
                  <a:pt x="7145447" y="6550317"/>
                </a:lnTo>
                <a:lnTo>
                  <a:pt x="7139828" y="6556367"/>
                </a:lnTo>
                <a:lnTo>
                  <a:pt x="7135507" y="6560256"/>
                </a:lnTo>
                <a:lnTo>
                  <a:pt x="7132049" y="6563282"/>
                </a:lnTo>
                <a:lnTo>
                  <a:pt x="7129023" y="6565443"/>
                </a:lnTo>
                <a:lnTo>
                  <a:pt x="7122973" y="6568901"/>
                </a:lnTo>
                <a:lnTo>
                  <a:pt x="7115193" y="6573654"/>
                </a:lnTo>
                <a:lnTo>
                  <a:pt x="7110007" y="6577977"/>
                </a:lnTo>
                <a:lnTo>
                  <a:pt x="7103525" y="6583162"/>
                </a:lnTo>
                <a:lnTo>
                  <a:pt x="7094448" y="6590510"/>
                </a:lnTo>
                <a:lnTo>
                  <a:pt x="7084075" y="6599586"/>
                </a:lnTo>
                <a:lnTo>
                  <a:pt x="7064627" y="6617739"/>
                </a:lnTo>
                <a:lnTo>
                  <a:pt x="7044745" y="6635458"/>
                </a:lnTo>
                <a:lnTo>
                  <a:pt x="7025297" y="6652314"/>
                </a:lnTo>
                <a:lnTo>
                  <a:pt x="7004983" y="6669601"/>
                </a:lnTo>
                <a:lnTo>
                  <a:pt x="6984670" y="6686025"/>
                </a:lnTo>
                <a:lnTo>
                  <a:pt x="6964790" y="6702017"/>
                </a:lnTo>
                <a:lnTo>
                  <a:pt x="6944477" y="6718007"/>
                </a:lnTo>
                <a:lnTo>
                  <a:pt x="6923731" y="6733565"/>
                </a:lnTo>
                <a:lnTo>
                  <a:pt x="6902987" y="6748692"/>
                </a:lnTo>
                <a:lnTo>
                  <a:pt x="6882241" y="6763821"/>
                </a:lnTo>
                <a:lnTo>
                  <a:pt x="6861496" y="6778514"/>
                </a:lnTo>
                <a:lnTo>
                  <a:pt x="6840751" y="6793209"/>
                </a:lnTo>
                <a:lnTo>
                  <a:pt x="6798395" y="6821733"/>
                </a:lnTo>
                <a:lnTo>
                  <a:pt x="6755607" y="6848962"/>
                </a:lnTo>
                <a:lnTo>
                  <a:pt x="6711957" y="6876189"/>
                </a:lnTo>
                <a:lnTo>
                  <a:pt x="6667873" y="6901689"/>
                </a:lnTo>
                <a:lnTo>
                  <a:pt x="6623357" y="6927621"/>
                </a:lnTo>
                <a:lnTo>
                  <a:pt x="6577977" y="6953120"/>
                </a:lnTo>
                <a:lnTo>
                  <a:pt x="6531732" y="6977755"/>
                </a:lnTo>
                <a:lnTo>
                  <a:pt x="6485055" y="7002823"/>
                </a:lnTo>
                <a:lnTo>
                  <a:pt x="6437945" y="7027458"/>
                </a:lnTo>
                <a:lnTo>
                  <a:pt x="6389973" y="7052524"/>
                </a:lnTo>
                <a:lnTo>
                  <a:pt x="5602086" y="7503302"/>
                </a:lnTo>
                <a:lnTo>
                  <a:pt x="5569238" y="7522750"/>
                </a:lnTo>
                <a:lnTo>
                  <a:pt x="5535959" y="7542200"/>
                </a:lnTo>
                <a:lnTo>
                  <a:pt x="5503113" y="7561216"/>
                </a:lnTo>
                <a:lnTo>
                  <a:pt x="5470699" y="7579801"/>
                </a:lnTo>
                <a:lnTo>
                  <a:pt x="5437852" y="7598385"/>
                </a:lnTo>
                <a:lnTo>
                  <a:pt x="5405869" y="7616968"/>
                </a:lnTo>
                <a:lnTo>
                  <a:pt x="5373887" y="7635552"/>
                </a:lnTo>
                <a:lnTo>
                  <a:pt x="5341905" y="7654137"/>
                </a:lnTo>
                <a:lnTo>
                  <a:pt x="5309491" y="7672721"/>
                </a:lnTo>
                <a:lnTo>
                  <a:pt x="5277509" y="7691738"/>
                </a:lnTo>
                <a:lnTo>
                  <a:pt x="5245526" y="7710322"/>
                </a:lnTo>
                <a:lnTo>
                  <a:pt x="5213112" y="7728907"/>
                </a:lnTo>
                <a:lnTo>
                  <a:pt x="5181130" y="7747923"/>
                </a:lnTo>
                <a:lnTo>
                  <a:pt x="5148714" y="7766939"/>
                </a:lnTo>
                <a:lnTo>
                  <a:pt x="5116300" y="7786389"/>
                </a:lnTo>
                <a:lnTo>
                  <a:pt x="5083886" y="7805837"/>
                </a:lnTo>
                <a:lnTo>
                  <a:pt x="5050607" y="7826150"/>
                </a:lnTo>
                <a:lnTo>
                  <a:pt x="5018193" y="7845599"/>
                </a:lnTo>
                <a:lnTo>
                  <a:pt x="4985779" y="7865047"/>
                </a:lnTo>
                <a:lnTo>
                  <a:pt x="4953797" y="7884065"/>
                </a:lnTo>
                <a:lnTo>
                  <a:pt x="4922246" y="7903081"/>
                </a:lnTo>
                <a:lnTo>
                  <a:pt x="4890696" y="7921665"/>
                </a:lnTo>
                <a:lnTo>
                  <a:pt x="4859145" y="7940682"/>
                </a:lnTo>
                <a:lnTo>
                  <a:pt x="4826731" y="7959266"/>
                </a:lnTo>
                <a:lnTo>
                  <a:pt x="4795181" y="7977417"/>
                </a:lnTo>
                <a:lnTo>
                  <a:pt x="4763198" y="7995138"/>
                </a:lnTo>
                <a:lnTo>
                  <a:pt x="4730784" y="8014154"/>
                </a:lnTo>
                <a:lnTo>
                  <a:pt x="4697505" y="8031442"/>
                </a:lnTo>
                <a:lnTo>
                  <a:pt x="4664227" y="8049594"/>
                </a:lnTo>
                <a:lnTo>
                  <a:pt x="4630084" y="8067745"/>
                </a:lnTo>
                <a:lnTo>
                  <a:pt x="4595508" y="8085898"/>
                </a:lnTo>
                <a:lnTo>
                  <a:pt x="4560068" y="8104051"/>
                </a:lnTo>
                <a:lnTo>
                  <a:pt x="4515553" y="8125660"/>
                </a:lnTo>
                <a:lnTo>
                  <a:pt x="4470605" y="8145973"/>
                </a:lnTo>
                <a:lnTo>
                  <a:pt x="4425225" y="8164557"/>
                </a:lnTo>
                <a:lnTo>
                  <a:pt x="4379411" y="8181413"/>
                </a:lnTo>
                <a:lnTo>
                  <a:pt x="4332734" y="8197837"/>
                </a:lnTo>
                <a:lnTo>
                  <a:pt x="4286922" y="8212098"/>
                </a:lnTo>
                <a:lnTo>
                  <a:pt x="4239814" y="8225064"/>
                </a:lnTo>
                <a:lnTo>
                  <a:pt x="4192705" y="8237165"/>
                </a:lnTo>
                <a:lnTo>
                  <a:pt x="4145596" y="8247538"/>
                </a:lnTo>
                <a:lnTo>
                  <a:pt x="4097621" y="8256183"/>
                </a:lnTo>
                <a:lnTo>
                  <a:pt x="4050081" y="8263530"/>
                </a:lnTo>
                <a:lnTo>
                  <a:pt x="4002540" y="8269581"/>
                </a:lnTo>
                <a:lnTo>
                  <a:pt x="3954566" y="8274334"/>
                </a:lnTo>
                <a:lnTo>
                  <a:pt x="3906160" y="8277360"/>
                </a:lnTo>
                <a:lnTo>
                  <a:pt x="3858187" y="8279520"/>
                </a:lnTo>
                <a:lnTo>
                  <a:pt x="3809781" y="8279952"/>
                </a:lnTo>
                <a:lnTo>
                  <a:pt x="3761809" y="8279089"/>
                </a:lnTo>
                <a:lnTo>
                  <a:pt x="3713403" y="8276928"/>
                </a:lnTo>
                <a:lnTo>
                  <a:pt x="3665428" y="8273038"/>
                </a:lnTo>
                <a:lnTo>
                  <a:pt x="3617888" y="8267852"/>
                </a:lnTo>
                <a:lnTo>
                  <a:pt x="3569481" y="8261368"/>
                </a:lnTo>
                <a:lnTo>
                  <a:pt x="3521941" y="8253589"/>
                </a:lnTo>
                <a:lnTo>
                  <a:pt x="3474832" y="8244080"/>
                </a:lnTo>
                <a:lnTo>
                  <a:pt x="3427291" y="8233709"/>
                </a:lnTo>
                <a:lnTo>
                  <a:pt x="3380182" y="8222038"/>
                </a:lnTo>
                <a:lnTo>
                  <a:pt x="3333505" y="8208640"/>
                </a:lnTo>
                <a:lnTo>
                  <a:pt x="3286828" y="8193514"/>
                </a:lnTo>
                <a:lnTo>
                  <a:pt x="3240583" y="8177523"/>
                </a:lnTo>
                <a:lnTo>
                  <a:pt x="3195203" y="8159802"/>
                </a:lnTo>
                <a:lnTo>
                  <a:pt x="3149823" y="8141218"/>
                </a:lnTo>
                <a:lnTo>
                  <a:pt x="3104443" y="8120906"/>
                </a:lnTo>
                <a:lnTo>
                  <a:pt x="3060358" y="8099296"/>
                </a:lnTo>
                <a:lnTo>
                  <a:pt x="3014114" y="8075525"/>
                </a:lnTo>
                <a:lnTo>
                  <a:pt x="2960090" y="8046568"/>
                </a:lnTo>
                <a:lnTo>
                  <a:pt x="2899583" y="8013289"/>
                </a:lnTo>
                <a:lnTo>
                  <a:pt x="2834322" y="7977417"/>
                </a:lnTo>
                <a:lnTo>
                  <a:pt x="2764739" y="7937224"/>
                </a:lnTo>
                <a:lnTo>
                  <a:pt x="2691698" y="7896165"/>
                </a:lnTo>
                <a:lnTo>
                  <a:pt x="2616930" y="7852514"/>
                </a:lnTo>
                <a:lnTo>
                  <a:pt x="2540431" y="7807998"/>
                </a:lnTo>
                <a:lnTo>
                  <a:pt x="2464364" y="7763050"/>
                </a:lnTo>
                <a:lnTo>
                  <a:pt x="2388731" y="7718533"/>
                </a:lnTo>
                <a:lnTo>
                  <a:pt x="2315258" y="7674882"/>
                </a:lnTo>
                <a:lnTo>
                  <a:pt x="2244378" y="7632960"/>
                </a:lnTo>
                <a:lnTo>
                  <a:pt x="2177389" y="7593198"/>
                </a:lnTo>
                <a:lnTo>
                  <a:pt x="2116017" y="7556029"/>
                </a:lnTo>
                <a:lnTo>
                  <a:pt x="2059832" y="7522750"/>
                </a:lnTo>
                <a:lnTo>
                  <a:pt x="2010994" y="7493362"/>
                </a:lnTo>
                <a:lnTo>
                  <a:pt x="1221810" y="7044313"/>
                </a:lnTo>
                <a:lnTo>
                  <a:pt x="1202793" y="7034372"/>
                </a:lnTo>
                <a:lnTo>
                  <a:pt x="1186369" y="7025729"/>
                </a:lnTo>
                <a:lnTo>
                  <a:pt x="1170379" y="7016653"/>
                </a:lnTo>
                <a:lnTo>
                  <a:pt x="1154821" y="7008008"/>
                </a:lnTo>
                <a:lnTo>
                  <a:pt x="1138829" y="6998933"/>
                </a:lnTo>
                <a:lnTo>
                  <a:pt x="1122839" y="6989857"/>
                </a:lnTo>
                <a:lnTo>
                  <a:pt x="1105549" y="6980349"/>
                </a:lnTo>
                <a:lnTo>
                  <a:pt x="1086965" y="6969975"/>
                </a:lnTo>
                <a:lnTo>
                  <a:pt x="699288" y="6732270"/>
                </a:lnTo>
                <a:lnTo>
                  <a:pt x="681569" y="6720168"/>
                </a:lnTo>
                <a:lnTo>
                  <a:pt x="666011" y="6708499"/>
                </a:lnTo>
                <a:lnTo>
                  <a:pt x="652180" y="6697262"/>
                </a:lnTo>
                <a:lnTo>
                  <a:pt x="639214" y="6686890"/>
                </a:lnTo>
                <a:lnTo>
                  <a:pt x="616739" y="6668306"/>
                </a:lnTo>
                <a:lnTo>
                  <a:pt x="598155" y="6651018"/>
                </a:lnTo>
                <a:lnTo>
                  <a:pt x="580867" y="6635026"/>
                </a:lnTo>
                <a:lnTo>
                  <a:pt x="564877" y="6619468"/>
                </a:lnTo>
                <a:lnTo>
                  <a:pt x="556665" y="6612120"/>
                </a:lnTo>
                <a:lnTo>
                  <a:pt x="548022" y="6604341"/>
                </a:lnTo>
                <a:lnTo>
                  <a:pt x="538945" y="6596562"/>
                </a:lnTo>
                <a:lnTo>
                  <a:pt x="529437" y="6588781"/>
                </a:lnTo>
                <a:lnTo>
                  <a:pt x="515606" y="6578409"/>
                </a:lnTo>
                <a:lnTo>
                  <a:pt x="502208" y="6567172"/>
                </a:lnTo>
                <a:lnTo>
                  <a:pt x="488810" y="6554638"/>
                </a:lnTo>
                <a:lnTo>
                  <a:pt x="475413" y="6541672"/>
                </a:lnTo>
                <a:lnTo>
                  <a:pt x="461583" y="6527842"/>
                </a:lnTo>
                <a:lnTo>
                  <a:pt x="447752" y="6513579"/>
                </a:lnTo>
                <a:lnTo>
                  <a:pt x="433922" y="6498021"/>
                </a:lnTo>
                <a:lnTo>
                  <a:pt x="420525" y="6482894"/>
                </a:lnTo>
                <a:lnTo>
                  <a:pt x="406695" y="6466470"/>
                </a:lnTo>
                <a:lnTo>
                  <a:pt x="392863" y="6450048"/>
                </a:lnTo>
                <a:lnTo>
                  <a:pt x="379466" y="6433193"/>
                </a:lnTo>
                <a:lnTo>
                  <a:pt x="366068" y="6415472"/>
                </a:lnTo>
                <a:lnTo>
                  <a:pt x="352670" y="6397753"/>
                </a:lnTo>
                <a:lnTo>
                  <a:pt x="339273" y="6379600"/>
                </a:lnTo>
                <a:lnTo>
                  <a:pt x="326307" y="6361447"/>
                </a:lnTo>
                <a:lnTo>
                  <a:pt x="313341" y="6342865"/>
                </a:lnTo>
                <a:lnTo>
                  <a:pt x="287841" y="6305264"/>
                </a:lnTo>
                <a:lnTo>
                  <a:pt x="264071" y="6267229"/>
                </a:lnTo>
                <a:lnTo>
                  <a:pt x="240731" y="6230062"/>
                </a:lnTo>
                <a:lnTo>
                  <a:pt x="219123" y="6192893"/>
                </a:lnTo>
                <a:lnTo>
                  <a:pt x="198378" y="6157021"/>
                </a:lnTo>
                <a:lnTo>
                  <a:pt x="179793" y="6122013"/>
                </a:lnTo>
                <a:lnTo>
                  <a:pt x="162506" y="6088734"/>
                </a:lnTo>
                <a:lnTo>
                  <a:pt x="147379" y="6057617"/>
                </a:lnTo>
                <a:lnTo>
                  <a:pt x="140463" y="6042490"/>
                </a:lnTo>
                <a:lnTo>
                  <a:pt x="133548" y="6025635"/>
                </a:lnTo>
                <a:lnTo>
                  <a:pt x="126200" y="6009211"/>
                </a:lnTo>
                <a:lnTo>
                  <a:pt x="119718" y="5991492"/>
                </a:lnTo>
                <a:lnTo>
                  <a:pt x="112371" y="5973339"/>
                </a:lnTo>
                <a:lnTo>
                  <a:pt x="105455" y="5954754"/>
                </a:lnTo>
                <a:lnTo>
                  <a:pt x="98973" y="5935738"/>
                </a:lnTo>
                <a:lnTo>
                  <a:pt x="92058" y="5916722"/>
                </a:lnTo>
                <a:lnTo>
                  <a:pt x="79957" y="5876095"/>
                </a:lnTo>
                <a:lnTo>
                  <a:pt x="67423" y="5834605"/>
                </a:lnTo>
                <a:lnTo>
                  <a:pt x="61804" y="5812996"/>
                </a:lnTo>
                <a:lnTo>
                  <a:pt x="55754" y="5791817"/>
                </a:lnTo>
                <a:lnTo>
                  <a:pt x="50135" y="5769777"/>
                </a:lnTo>
                <a:lnTo>
                  <a:pt x="44949" y="5747734"/>
                </a:lnTo>
                <a:lnTo>
                  <a:pt x="40195" y="5725692"/>
                </a:lnTo>
                <a:lnTo>
                  <a:pt x="35008" y="5702786"/>
                </a:lnTo>
                <a:lnTo>
                  <a:pt x="31119" y="5679880"/>
                </a:lnTo>
                <a:lnTo>
                  <a:pt x="26364" y="5657406"/>
                </a:lnTo>
                <a:lnTo>
                  <a:pt x="22906" y="5634500"/>
                </a:lnTo>
                <a:lnTo>
                  <a:pt x="18585" y="5611594"/>
                </a:lnTo>
                <a:lnTo>
                  <a:pt x="15559" y="5588255"/>
                </a:lnTo>
                <a:lnTo>
                  <a:pt x="12535" y="5565781"/>
                </a:lnTo>
                <a:lnTo>
                  <a:pt x="9508" y="5542875"/>
                </a:lnTo>
                <a:lnTo>
                  <a:pt x="7348" y="5519537"/>
                </a:lnTo>
                <a:lnTo>
                  <a:pt x="5187" y="5497063"/>
                </a:lnTo>
                <a:lnTo>
                  <a:pt x="3026" y="5474155"/>
                </a:lnTo>
                <a:lnTo>
                  <a:pt x="2161" y="5451249"/>
                </a:lnTo>
                <a:lnTo>
                  <a:pt x="866" y="5429209"/>
                </a:lnTo>
                <a:lnTo>
                  <a:pt x="0" y="5406735"/>
                </a:lnTo>
                <a:lnTo>
                  <a:pt x="0" y="5384692"/>
                </a:lnTo>
                <a:lnTo>
                  <a:pt x="0" y="2895260"/>
                </a:lnTo>
                <a:lnTo>
                  <a:pt x="0" y="2873220"/>
                </a:lnTo>
                <a:lnTo>
                  <a:pt x="866" y="2850314"/>
                </a:lnTo>
                <a:lnTo>
                  <a:pt x="2161" y="2827406"/>
                </a:lnTo>
                <a:lnTo>
                  <a:pt x="3026" y="2804932"/>
                </a:lnTo>
                <a:lnTo>
                  <a:pt x="5187" y="2781594"/>
                </a:lnTo>
                <a:lnTo>
                  <a:pt x="7348" y="2758688"/>
                </a:lnTo>
                <a:lnTo>
                  <a:pt x="9940" y="2735349"/>
                </a:lnTo>
                <a:lnTo>
                  <a:pt x="12535" y="2712011"/>
                </a:lnTo>
                <a:lnTo>
                  <a:pt x="15992" y="2688240"/>
                </a:lnTo>
                <a:lnTo>
                  <a:pt x="19017" y="2664902"/>
                </a:lnTo>
                <a:lnTo>
                  <a:pt x="23340" y="2641996"/>
                </a:lnTo>
                <a:lnTo>
                  <a:pt x="27661" y="2618657"/>
                </a:lnTo>
                <a:lnTo>
                  <a:pt x="31551" y="2595751"/>
                </a:lnTo>
                <a:lnTo>
                  <a:pt x="36306" y="2572413"/>
                </a:lnTo>
                <a:lnTo>
                  <a:pt x="41491" y="2549508"/>
                </a:lnTo>
                <a:lnTo>
                  <a:pt x="46677" y="2527033"/>
                </a:lnTo>
                <a:lnTo>
                  <a:pt x="51864" y="2504559"/>
                </a:lnTo>
                <a:lnTo>
                  <a:pt x="57483" y="2482517"/>
                </a:lnTo>
                <a:lnTo>
                  <a:pt x="63101" y="2460043"/>
                </a:lnTo>
                <a:lnTo>
                  <a:pt x="69583" y="2438432"/>
                </a:lnTo>
                <a:lnTo>
                  <a:pt x="75634" y="2417255"/>
                </a:lnTo>
                <a:lnTo>
                  <a:pt x="81686" y="2396510"/>
                </a:lnTo>
                <a:lnTo>
                  <a:pt x="88168" y="2375765"/>
                </a:lnTo>
                <a:lnTo>
                  <a:pt x="94650" y="2355452"/>
                </a:lnTo>
                <a:lnTo>
                  <a:pt x="101566" y="2336003"/>
                </a:lnTo>
                <a:lnTo>
                  <a:pt x="108913" y="2316987"/>
                </a:lnTo>
                <a:lnTo>
                  <a:pt x="115397" y="2298403"/>
                </a:lnTo>
                <a:lnTo>
                  <a:pt x="122742" y="2279386"/>
                </a:lnTo>
                <a:lnTo>
                  <a:pt x="130090" y="2262531"/>
                </a:lnTo>
                <a:lnTo>
                  <a:pt x="137437" y="2245243"/>
                </a:lnTo>
                <a:lnTo>
                  <a:pt x="144353" y="2228820"/>
                </a:lnTo>
                <a:lnTo>
                  <a:pt x="151701" y="2213261"/>
                </a:lnTo>
                <a:lnTo>
                  <a:pt x="169420" y="2178253"/>
                </a:lnTo>
                <a:lnTo>
                  <a:pt x="186275" y="2142813"/>
                </a:lnTo>
                <a:lnTo>
                  <a:pt x="203996" y="2108670"/>
                </a:lnTo>
                <a:lnTo>
                  <a:pt x="222581" y="2074527"/>
                </a:lnTo>
                <a:lnTo>
                  <a:pt x="232089" y="2058103"/>
                </a:lnTo>
                <a:lnTo>
                  <a:pt x="241163" y="2041679"/>
                </a:lnTo>
                <a:lnTo>
                  <a:pt x="251105" y="2025689"/>
                </a:lnTo>
                <a:lnTo>
                  <a:pt x="261045" y="2009265"/>
                </a:lnTo>
                <a:lnTo>
                  <a:pt x="271419" y="1993275"/>
                </a:lnTo>
                <a:lnTo>
                  <a:pt x="281790" y="1977715"/>
                </a:lnTo>
                <a:lnTo>
                  <a:pt x="292595" y="1962156"/>
                </a:lnTo>
                <a:lnTo>
                  <a:pt x="303399" y="1947893"/>
                </a:lnTo>
                <a:lnTo>
                  <a:pt x="315070" y="1932335"/>
                </a:lnTo>
                <a:lnTo>
                  <a:pt x="325873" y="1917208"/>
                </a:lnTo>
                <a:lnTo>
                  <a:pt x="336678" y="1901650"/>
                </a:lnTo>
                <a:lnTo>
                  <a:pt x="347915" y="1886955"/>
                </a:lnTo>
                <a:lnTo>
                  <a:pt x="358721" y="1871828"/>
                </a:lnTo>
                <a:lnTo>
                  <a:pt x="370390" y="1857133"/>
                </a:lnTo>
                <a:lnTo>
                  <a:pt x="382058" y="1843304"/>
                </a:lnTo>
                <a:lnTo>
                  <a:pt x="394593" y="1829906"/>
                </a:lnTo>
                <a:lnTo>
                  <a:pt x="424846" y="1797058"/>
                </a:lnTo>
                <a:lnTo>
                  <a:pt x="443862" y="1775450"/>
                </a:lnTo>
                <a:lnTo>
                  <a:pt x="455531" y="1760323"/>
                </a:lnTo>
                <a:lnTo>
                  <a:pt x="464607" y="1750381"/>
                </a:lnTo>
                <a:lnTo>
                  <a:pt x="469362" y="1745196"/>
                </a:lnTo>
                <a:lnTo>
                  <a:pt x="474549" y="1740441"/>
                </a:lnTo>
                <a:lnTo>
                  <a:pt x="480168" y="1733959"/>
                </a:lnTo>
                <a:lnTo>
                  <a:pt x="487947" y="1727475"/>
                </a:lnTo>
                <a:lnTo>
                  <a:pt x="509989" y="1708459"/>
                </a:lnTo>
                <a:lnTo>
                  <a:pt x="543699" y="1679935"/>
                </a:lnTo>
                <a:lnTo>
                  <a:pt x="551478" y="1672587"/>
                </a:lnTo>
                <a:lnTo>
                  <a:pt x="558825" y="1666537"/>
                </a:lnTo>
                <a:lnTo>
                  <a:pt x="564877" y="1660053"/>
                </a:lnTo>
                <a:lnTo>
                  <a:pt x="570496" y="1654002"/>
                </a:lnTo>
                <a:lnTo>
                  <a:pt x="582597" y="1641468"/>
                </a:lnTo>
                <a:lnTo>
                  <a:pt x="596426" y="1628071"/>
                </a:lnTo>
                <a:lnTo>
                  <a:pt x="775355" y="1493660"/>
                </a:lnTo>
                <a:lnTo>
                  <a:pt x="815549" y="1467296"/>
                </a:lnTo>
                <a:lnTo>
                  <a:pt x="857904" y="1441364"/>
                </a:lnTo>
                <a:lnTo>
                  <a:pt x="901555" y="1415000"/>
                </a:lnTo>
                <a:lnTo>
                  <a:pt x="946070" y="1388636"/>
                </a:lnTo>
                <a:lnTo>
                  <a:pt x="992315" y="1362704"/>
                </a:lnTo>
                <a:lnTo>
                  <a:pt x="1038127" y="1336772"/>
                </a:lnTo>
                <a:lnTo>
                  <a:pt x="1085238" y="1310842"/>
                </a:lnTo>
                <a:lnTo>
                  <a:pt x="1132347" y="1284911"/>
                </a:lnTo>
                <a:lnTo>
                  <a:pt x="1180319" y="1258979"/>
                </a:lnTo>
                <a:lnTo>
                  <a:pt x="1227428" y="1233047"/>
                </a:lnTo>
                <a:lnTo>
                  <a:pt x="1274537" y="1207980"/>
                </a:lnTo>
                <a:lnTo>
                  <a:pt x="1321214" y="1182480"/>
                </a:lnTo>
                <a:lnTo>
                  <a:pt x="1366594" y="1156982"/>
                </a:lnTo>
                <a:lnTo>
                  <a:pt x="1411111" y="1131913"/>
                </a:lnTo>
                <a:lnTo>
                  <a:pt x="1455194" y="1106415"/>
                </a:lnTo>
                <a:lnTo>
                  <a:pt x="1497118" y="1081780"/>
                </a:lnTo>
                <a:lnTo>
                  <a:pt x="1530829" y="1061466"/>
                </a:lnTo>
                <a:lnTo>
                  <a:pt x="1564106" y="1042882"/>
                </a:lnTo>
                <a:lnTo>
                  <a:pt x="1596954" y="1024297"/>
                </a:lnTo>
                <a:lnTo>
                  <a:pt x="1630233" y="1005281"/>
                </a:lnTo>
                <a:lnTo>
                  <a:pt x="1662647" y="987562"/>
                </a:lnTo>
                <a:lnTo>
                  <a:pt x="1695925" y="968544"/>
                </a:lnTo>
                <a:lnTo>
                  <a:pt x="1729636" y="949961"/>
                </a:lnTo>
                <a:lnTo>
                  <a:pt x="1763347" y="930080"/>
                </a:lnTo>
                <a:lnTo>
                  <a:pt x="1823422" y="893776"/>
                </a:lnTo>
                <a:lnTo>
                  <a:pt x="1893439" y="851852"/>
                </a:lnTo>
                <a:lnTo>
                  <a:pt x="1971664" y="805609"/>
                </a:lnTo>
                <a:lnTo>
                  <a:pt x="2055511" y="755473"/>
                </a:lnTo>
                <a:lnTo>
                  <a:pt x="2144973" y="702746"/>
                </a:lnTo>
                <a:lnTo>
                  <a:pt x="2238328" y="647858"/>
                </a:lnTo>
                <a:lnTo>
                  <a:pt x="2333843" y="591673"/>
                </a:lnTo>
                <a:lnTo>
                  <a:pt x="2430221" y="535056"/>
                </a:lnTo>
                <a:lnTo>
                  <a:pt x="2526600" y="479302"/>
                </a:lnTo>
                <a:lnTo>
                  <a:pt x="2620819" y="424846"/>
                </a:lnTo>
                <a:lnTo>
                  <a:pt x="2711579" y="372550"/>
                </a:lnTo>
                <a:lnTo>
                  <a:pt x="2798018" y="323280"/>
                </a:lnTo>
                <a:lnTo>
                  <a:pt x="2878406" y="278332"/>
                </a:lnTo>
                <a:lnTo>
                  <a:pt x="2951445" y="238571"/>
                </a:lnTo>
                <a:lnTo>
                  <a:pt x="2984293" y="220418"/>
                </a:lnTo>
                <a:lnTo>
                  <a:pt x="3014978" y="203996"/>
                </a:lnTo>
                <a:lnTo>
                  <a:pt x="3043502" y="188869"/>
                </a:lnTo>
                <a:lnTo>
                  <a:pt x="3069003" y="175903"/>
                </a:lnTo>
                <a:lnTo>
                  <a:pt x="3113519" y="154293"/>
                </a:lnTo>
                <a:lnTo>
                  <a:pt x="3158467" y="133979"/>
                </a:lnTo>
                <a:lnTo>
                  <a:pt x="3203847" y="115397"/>
                </a:lnTo>
                <a:lnTo>
                  <a:pt x="3249659" y="98541"/>
                </a:lnTo>
                <a:lnTo>
                  <a:pt x="3296336" y="82117"/>
                </a:lnTo>
                <a:lnTo>
                  <a:pt x="3342148" y="67854"/>
                </a:lnTo>
                <a:lnTo>
                  <a:pt x="3389257" y="54888"/>
                </a:lnTo>
                <a:lnTo>
                  <a:pt x="3436366" y="42788"/>
                </a:lnTo>
                <a:lnTo>
                  <a:pt x="3483477" y="32414"/>
                </a:lnTo>
                <a:lnTo>
                  <a:pt x="3531449" y="23771"/>
                </a:lnTo>
                <a:lnTo>
                  <a:pt x="3578990" y="16424"/>
                </a:lnTo>
                <a:lnTo>
                  <a:pt x="3626532" y="10374"/>
                </a:lnTo>
                <a:lnTo>
                  <a:pt x="3674505" y="5619"/>
                </a:lnTo>
                <a:lnTo>
                  <a:pt x="3722911" y="2595"/>
                </a:lnTo>
                <a:lnTo>
                  <a:pt x="3770883" y="4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9A4E48-B0E4-435C-A456-25F6F7A07C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001" y="1100321"/>
            <a:ext cx="4291242" cy="4657358"/>
          </a:xfrm>
          <a:custGeom>
            <a:avLst/>
            <a:gdLst>
              <a:gd name="connsiteX0" fmla="*/ 2306484 w 4607226"/>
              <a:gd name="connsiteY0" fmla="*/ 0 h 5000300"/>
              <a:gd name="connsiteX1" fmla="*/ 2335456 w 4607226"/>
              <a:gd name="connsiteY1" fmla="*/ 523 h 5000300"/>
              <a:gd name="connsiteX2" fmla="*/ 2364688 w 4607226"/>
              <a:gd name="connsiteY2" fmla="*/ 1828 h 5000300"/>
              <a:gd name="connsiteX3" fmla="*/ 2393659 w 4607226"/>
              <a:gd name="connsiteY3" fmla="*/ 4177 h 5000300"/>
              <a:gd name="connsiteX4" fmla="*/ 2422370 w 4607226"/>
              <a:gd name="connsiteY4" fmla="*/ 7309 h 5000300"/>
              <a:gd name="connsiteX5" fmla="*/ 2451602 w 4607226"/>
              <a:gd name="connsiteY5" fmla="*/ 11224 h 5000300"/>
              <a:gd name="connsiteX6" fmla="*/ 2480312 w 4607226"/>
              <a:gd name="connsiteY6" fmla="*/ 15921 h 5000300"/>
              <a:gd name="connsiteX7" fmla="*/ 2508761 w 4607226"/>
              <a:gd name="connsiteY7" fmla="*/ 21663 h 5000300"/>
              <a:gd name="connsiteX8" fmla="*/ 2537473 w 4607226"/>
              <a:gd name="connsiteY8" fmla="*/ 27928 h 5000300"/>
              <a:gd name="connsiteX9" fmla="*/ 2565922 w 4607226"/>
              <a:gd name="connsiteY9" fmla="*/ 34975 h 5000300"/>
              <a:gd name="connsiteX10" fmla="*/ 2594110 w 4607226"/>
              <a:gd name="connsiteY10" fmla="*/ 43066 h 5000300"/>
              <a:gd name="connsiteX11" fmla="*/ 2622298 w 4607226"/>
              <a:gd name="connsiteY11" fmla="*/ 52201 h 5000300"/>
              <a:gd name="connsiteX12" fmla="*/ 2650226 w 4607226"/>
              <a:gd name="connsiteY12" fmla="*/ 61859 h 5000300"/>
              <a:gd name="connsiteX13" fmla="*/ 2677631 w 4607226"/>
              <a:gd name="connsiteY13" fmla="*/ 72559 h 5000300"/>
              <a:gd name="connsiteX14" fmla="*/ 2705036 w 4607226"/>
              <a:gd name="connsiteY14" fmla="*/ 83782 h 5000300"/>
              <a:gd name="connsiteX15" fmla="*/ 2732441 w 4607226"/>
              <a:gd name="connsiteY15" fmla="*/ 96050 h 5000300"/>
              <a:gd name="connsiteX16" fmla="*/ 2759064 w 4607226"/>
              <a:gd name="connsiteY16" fmla="*/ 109100 h 5000300"/>
              <a:gd name="connsiteX17" fmla="*/ 3707810 w 4607226"/>
              <a:gd name="connsiteY17" fmla="*/ 656162 h 5000300"/>
              <a:gd name="connsiteX18" fmla="*/ 3717989 w 4607226"/>
              <a:gd name="connsiteY18" fmla="*/ 662165 h 5000300"/>
              <a:gd name="connsiteX19" fmla="*/ 3728168 w 4607226"/>
              <a:gd name="connsiteY19" fmla="*/ 667908 h 5000300"/>
              <a:gd name="connsiteX20" fmla="*/ 3738348 w 4607226"/>
              <a:gd name="connsiteY20" fmla="*/ 673911 h 5000300"/>
              <a:gd name="connsiteX21" fmla="*/ 3748787 w 4607226"/>
              <a:gd name="connsiteY21" fmla="*/ 679392 h 5000300"/>
              <a:gd name="connsiteX22" fmla="*/ 3758706 w 4607226"/>
              <a:gd name="connsiteY22" fmla="*/ 685134 h 5000300"/>
              <a:gd name="connsiteX23" fmla="*/ 3769146 w 4607226"/>
              <a:gd name="connsiteY23" fmla="*/ 690354 h 5000300"/>
              <a:gd name="connsiteX24" fmla="*/ 3778802 w 4607226"/>
              <a:gd name="connsiteY24" fmla="*/ 696095 h 5000300"/>
              <a:gd name="connsiteX25" fmla="*/ 3788460 w 4607226"/>
              <a:gd name="connsiteY25" fmla="*/ 701316 h 5000300"/>
              <a:gd name="connsiteX26" fmla="*/ 4184923 w 4607226"/>
              <a:gd name="connsiteY26" fmla="*/ 934653 h 5000300"/>
              <a:gd name="connsiteX27" fmla="*/ 4195625 w 4607226"/>
              <a:gd name="connsiteY27" fmla="*/ 941961 h 5000300"/>
              <a:gd name="connsiteX28" fmla="*/ 4205021 w 4607226"/>
              <a:gd name="connsiteY28" fmla="*/ 949008 h 5000300"/>
              <a:gd name="connsiteX29" fmla="*/ 4213373 w 4607226"/>
              <a:gd name="connsiteY29" fmla="*/ 955794 h 5000300"/>
              <a:gd name="connsiteX30" fmla="*/ 4221203 w 4607226"/>
              <a:gd name="connsiteY30" fmla="*/ 962059 h 5000300"/>
              <a:gd name="connsiteX31" fmla="*/ 4234775 w 4607226"/>
              <a:gd name="connsiteY31" fmla="*/ 973282 h 5000300"/>
              <a:gd name="connsiteX32" fmla="*/ 4245998 w 4607226"/>
              <a:gd name="connsiteY32" fmla="*/ 983722 h 5000300"/>
              <a:gd name="connsiteX33" fmla="*/ 4256438 w 4607226"/>
              <a:gd name="connsiteY33" fmla="*/ 993378 h 5000300"/>
              <a:gd name="connsiteX34" fmla="*/ 4266096 w 4607226"/>
              <a:gd name="connsiteY34" fmla="*/ 1002776 h 5000300"/>
              <a:gd name="connsiteX35" fmla="*/ 4271055 w 4607226"/>
              <a:gd name="connsiteY35" fmla="*/ 1007211 h 5000300"/>
              <a:gd name="connsiteX36" fmla="*/ 4276275 w 4607226"/>
              <a:gd name="connsiteY36" fmla="*/ 1011910 h 5000300"/>
              <a:gd name="connsiteX37" fmla="*/ 4281755 w 4607226"/>
              <a:gd name="connsiteY37" fmla="*/ 1016608 h 5000300"/>
              <a:gd name="connsiteX38" fmla="*/ 4287497 w 4607226"/>
              <a:gd name="connsiteY38" fmla="*/ 1021306 h 5000300"/>
              <a:gd name="connsiteX39" fmla="*/ 4296894 w 4607226"/>
              <a:gd name="connsiteY39" fmla="*/ 1027832 h 5000300"/>
              <a:gd name="connsiteX40" fmla="*/ 4303158 w 4607226"/>
              <a:gd name="connsiteY40" fmla="*/ 1032269 h 5000300"/>
              <a:gd name="connsiteX41" fmla="*/ 4306290 w 4607226"/>
              <a:gd name="connsiteY41" fmla="*/ 1034879 h 5000300"/>
              <a:gd name="connsiteX42" fmla="*/ 4309422 w 4607226"/>
              <a:gd name="connsiteY42" fmla="*/ 1037488 h 5000300"/>
              <a:gd name="connsiteX43" fmla="*/ 4313337 w 4607226"/>
              <a:gd name="connsiteY43" fmla="*/ 1040881 h 5000300"/>
              <a:gd name="connsiteX44" fmla="*/ 4318035 w 4607226"/>
              <a:gd name="connsiteY44" fmla="*/ 1046102 h 5000300"/>
              <a:gd name="connsiteX45" fmla="*/ 4334218 w 4607226"/>
              <a:gd name="connsiteY45" fmla="*/ 1064111 h 5000300"/>
              <a:gd name="connsiteX46" fmla="*/ 4350139 w 4607226"/>
              <a:gd name="connsiteY46" fmla="*/ 1082642 h 5000300"/>
              <a:gd name="connsiteX47" fmla="*/ 4365537 w 4607226"/>
              <a:gd name="connsiteY47" fmla="*/ 1100912 h 5000300"/>
              <a:gd name="connsiteX48" fmla="*/ 4380676 w 4607226"/>
              <a:gd name="connsiteY48" fmla="*/ 1119705 h 5000300"/>
              <a:gd name="connsiteX49" fmla="*/ 4395554 w 4607226"/>
              <a:gd name="connsiteY49" fmla="*/ 1138757 h 5000300"/>
              <a:gd name="connsiteX50" fmla="*/ 4409908 w 4607226"/>
              <a:gd name="connsiteY50" fmla="*/ 1158072 h 5000300"/>
              <a:gd name="connsiteX51" fmla="*/ 4423740 w 4607226"/>
              <a:gd name="connsiteY51" fmla="*/ 1177648 h 5000300"/>
              <a:gd name="connsiteX52" fmla="*/ 4437052 w 4607226"/>
              <a:gd name="connsiteY52" fmla="*/ 1197483 h 5000300"/>
              <a:gd name="connsiteX53" fmla="*/ 4450103 w 4607226"/>
              <a:gd name="connsiteY53" fmla="*/ 1217581 h 5000300"/>
              <a:gd name="connsiteX54" fmla="*/ 4462631 w 4607226"/>
              <a:gd name="connsiteY54" fmla="*/ 1237678 h 5000300"/>
              <a:gd name="connsiteX55" fmla="*/ 4474898 w 4607226"/>
              <a:gd name="connsiteY55" fmla="*/ 1258297 h 5000300"/>
              <a:gd name="connsiteX56" fmla="*/ 4486382 w 4607226"/>
              <a:gd name="connsiteY56" fmla="*/ 1278916 h 5000300"/>
              <a:gd name="connsiteX57" fmla="*/ 4497866 w 4607226"/>
              <a:gd name="connsiteY57" fmla="*/ 1300057 h 5000300"/>
              <a:gd name="connsiteX58" fmla="*/ 4508306 w 4607226"/>
              <a:gd name="connsiteY58" fmla="*/ 1321460 h 5000300"/>
              <a:gd name="connsiteX59" fmla="*/ 4518746 w 4607226"/>
              <a:gd name="connsiteY59" fmla="*/ 1342862 h 5000300"/>
              <a:gd name="connsiteX60" fmla="*/ 4528404 w 4607226"/>
              <a:gd name="connsiteY60" fmla="*/ 1364525 h 5000300"/>
              <a:gd name="connsiteX61" fmla="*/ 4537539 w 4607226"/>
              <a:gd name="connsiteY61" fmla="*/ 1386711 h 5000300"/>
              <a:gd name="connsiteX62" fmla="*/ 4546152 w 4607226"/>
              <a:gd name="connsiteY62" fmla="*/ 1408896 h 5000300"/>
              <a:gd name="connsiteX63" fmla="*/ 4554504 w 4607226"/>
              <a:gd name="connsiteY63" fmla="*/ 1431342 h 5000300"/>
              <a:gd name="connsiteX64" fmla="*/ 4561812 w 4607226"/>
              <a:gd name="connsiteY64" fmla="*/ 1454049 h 5000300"/>
              <a:gd name="connsiteX65" fmla="*/ 4569121 w 4607226"/>
              <a:gd name="connsiteY65" fmla="*/ 1477279 h 5000300"/>
              <a:gd name="connsiteX66" fmla="*/ 4575384 w 4607226"/>
              <a:gd name="connsiteY66" fmla="*/ 1500769 h 5000300"/>
              <a:gd name="connsiteX67" fmla="*/ 4581387 w 4607226"/>
              <a:gd name="connsiteY67" fmla="*/ 1524259 h 5000300"/>
              <a:gd name="connsiteX68" fmla="*/ 4586607 w 4607226"/>
              <a:gd name="connsiteY68" fmla="*/ 1548011 h 5000300"/>
              <a:gd name="connsiteX69" fmla="*/ 4591306 w 4607226"/>
              <a:gd name="connsiteY69" fmla="*/ 1572284 h 5000300"/>
              <a:gd name="connsiteX70" fmla="*/ 4595742 w 4607226"/>
              <a:gd name="connsiteY70" fmla="*/ 1596558 h 5000300"/>
              <a:gd name="connsiteX71" fmla="*/ 4599136 w 4607226"/>
              <a:gd name="connsiteY71" fmla="*/ 1621353 h 5000300"/>
              <a:gd name="connsiteX72" fmla="*/ 4602007 w 4607226"/>
              <a:gd name="connsiteY72" fmla="*/ 1646148 h 5000300"/>
              <a:gd name="connsiteX73" fmla="*/ 4604356 w 4607226"/>
              <a:gd name="connsiteY73" fmla="*/ 1671466 h 5000300"/>
              <a:gd name="connsiteX74" fmla="*/ 4605921 w 4607226"/>
              <a:gd name="connsiteY74" fmla="*/ 1696783 h 5000300"/>
              <a:gd name="connsiteX75" fmla="*/ 4606965 w 4607226"/>
              <a:gd name="connsiteY75" fmla="*/ 1722623 h 5000300"/>
              <a:gd name="connsiteX76" fmla="*/ 4607226 w 4607226"/>
              <a:gd name="connsiteY76" fmla="*/ 1748461 h 5000300"/>
              <a:gd name="connsiteX77" fmla="*/ 4607226 w 4607226"/>
              <a:gd name="connsiteY77" fmla="*/ 3251840 h 5000300"/>
              <a:gd name="connsiteX78" fmla="*/ 4606965 w 4607226"/>
              <a:gd name="connsiteY78" fmla="*/ 3272459 h 5000300"/>
              <a:gd name="connsiteX79" fmla="*/ 4605921 w 4607226"/>
              <a:gd name="connsiteY79" fmla="*/ 3293339 h 5000300"/>
              <a:gd name="connsiteX80" fmla="*/ 4604617 w 4607226"/>
              <a:gd name="connsiteY80" fmla="*/ 3314480 h 5000300"/>
              <a:gd name="connsiteX81" fmla="*/ 4602789 w 4607226"/>
              <a:gd name="connsiteY81" fmla="*/ 3335883 h 5000300"/>
              <a:gd name="connsiteX82" fmla="*/ 4600440 w 4607226"/>
              <a:gd name="connsiteY82" fmla="*/ 3357807 h 5000300"/>
              <a:gd name="connsiteX83" fmla="*/ 4597308 w 4607226"/>
              <a:gd name="connsiteY83" fmla="*/ 3379209 h 5000300"/>
              <a:gd name="connsiteX84" fmla="*/ 4593654 w 4607226"/>
              <a:gd name="connsiteY84" fmla="*/ 3401395 h 5000300"/>
              <a:gd name="connsiteX85" fmla="*/ 4589740 w 4607226"/>
              <a:gd name="connsiteY85" fmla="*/ 3423319 h 5000300"/>
              <a:gd name="connsiteX86" fmla="*/ 4585042 w 4607226"/>
              <a:gd name="connsiteY86" fmla="*/ 3445503 h 5000300"/>
              <a:gd name="connsiteX87" fmla="*/ 4580082 w 4607226"/>
              <a:gd name="connsiteY87" fmla="*/ 3467690 h 5000300"/>
              <a:gd name="connsiteX88" fmla="*/ 4574600 w 4607226"/>
              <a:gd name="connsiteY88" fmla="*/ 3489875 h 5000300"/>
              <a:gd name="connsiteX89" fmla="*/ 4568858 w 4607226"/>
              <a:gd name="connsiteY89" fmla="*/ 3512060 h 5000300"/>
              <a:gd name="connsiteX90" fmla="*/ 4562072 w 4607226"/>
              <a:gd name="connsiteY90" fmla="*/ 3534246 h 5000300"/>
              <a:gd name="connsiteX91" fmla="*/ 4555286 w 4607226"/>
              <a:gd name="connsiteY91" fmla="*/ 3556169 h 5000300"/>
              <a:gd name="connsiteX92" fmla="*/ 4548240 w 4607226"/>
              <a:gd name="connsiteY92" fmla="*/ 3578094 h 5000300"/>
              <a:gd name="connsiteX93" fmla="*/ 4540670 w 4607226"/>
              <a:gd name="connsiteY93" fmla="*/ 3599496 h 5000300"/>
              <a:gd name="connsiteX94" fmla="*/ 4532579 w 4607226"/>
              <a:gd name="connsiteY94" fmla="*/ 3621159 h 5000300"/>
              <a:gd name="connsiteX95" fmla="*/ 4523967 w 4607226"/>
              <a:gd name="connsiteY95" fmla="*/ 3642301 h 5000300"/>
              <a:gd name="connsiteX96" fmla="*/ 4515092 w 4607226"/>
              <a:gd name="connsiteY96" fmla="*/ 3663442 h 5000300"/>
              <a:gd name="connsiteX97" fmla="*/ 4505957 w 4607226"/>
              <a:gd name="connsiteY97" fmla="*/ 3684061 h 5000300"/>
              <a:gd name="connsiteX98" fmla="*/ 4496299 w 4607226"/>
              <a:gd name="connsiteY98" fmla="*/ 3704158 h 5000300"/>
              <a:gd name="connsiteX99" fmla="*/ 4486121 w 4607226"/>
              <a:gd name="connsiteY99" fmla="*/ 3724255 h 5000300"/>
              <a:gd name="connsiteX100" fmla="*/ 4475942 w 4607226"/>
              <a:gd name="connsiteY100" fmla="*/ 3743570 h 5000300"/>
              <a:gd name="connsiteX101" fmla="*/ 4465241 w 4607226"/>
              <a:gd name="connsiteY101" fmla="*/ 3762623 h 5000300"/>
              <a:gd name="connsiteX102" fmla="*/ 4454278 w 4607226"/>
              <a:gd name="connsiteY102" fmla="*/ 3781415 h 5000300"/>
              <a:gd name="connsiteX103" fmla="*/ 4443055 w 4607226"/>
              <a:gd name="connsiteY103" fmla="*/ 3799685 h 5000300"/>
              <a:gd name="connsiteX104" fmla="*/ 4431049 w 4607226"/>
              <a:gd name="connsiteY104" fmla="*/ 3817173 h 5000300"/>
              <a:gd name="connsiteX105" fmla="*/ 4419305 w 4607226"/>
              <a:gd name="connsiteY105" fmla="*/ 3833877 h 5000300"/>
              <a:gd name="connsiteX106" fmla="*/ 4407038 w 4607226"/>
              <a:gd name="connsiteY106" fmla="*/ 3850320 h 5000300"/>
              <a:gd name="connsiteX107" fmla="*/ 4394770 w 4607226"/>
              <a:gd name="connsiteY107" fmla="*/ 3865980 h 5000300"/>
              <a:gd name="connsiteX108" fmla="*/ 4381982 w 4607226"/>
              <a:gd name="connsiteY108" fmla="*/ 3880858 h 5000300"/>
              <a:gd name="connsiteX109" fmla="*/ 4368930 w 4607226"/>
              <a:gd name="connsiteY109" fmla="*/ 3895213 h 5000300"/>
              <a:gd name="connsiteX110" fmla="*/ 4360579 w 4607226"/>
              <a:gd name="connsiteY110" fmla="*/ 3903565 h 5000300"/>
              <a:gd name="connsiteX111" fmla="*/ 4353270 w 4607226"/>
              <a:gd name="connsiteY111" fmla="*/ 3910872 h 5000300"/>
              <a:gd name="connsiteX112" fmla="*/ 4349616 w 4607226"/>
              <a:gd name="connsiteY112" fmla="*/ 3914528 h 5000300"/>
              <a:gd name="connsiteX113" fmla="*/ 4345962 w 4607226"/>
              <a:gd name="connsiteY113" fmla="*/ 3918442 h 5000300"/>
              <a:gd name="connsiteX114" fmla="*/ 4342309 w 4607226"/>
              <a:gd name="connsiteY114" fmla="*/ 3922358 h 5000300"/>
              <a:gd name="connsiteX115" fmla="*/ 4338393 w 4607226"/>
              <a:gd name="connsiteY115" fmla="*/ 3927316 h 5000300"/>
              <a:gd name="connsiteX116" fmla="*/ 4324299 w 4607226"/>
              <a:gd name="connsiteY116" fmla="*/ 3944803 h 5000300"/>
              <a:gd name="connsiteX117" fmla="*/ 4315164 w 4607226"/>
              <a:gd name="connsiteY117" fmla="*/ 3955766 h 5000300"/>
              <a:gd name="connsiteX118" fmla="*/ 4311771 w 4607226"/>
              <a:gd name="connsiteY118" fmla="*/ 3959419 h 5000300"/>
              <a:gd name="connsiteX119" fmla="*/ 4309162 w 4607226"/>
              <a:gd name="connsiteY119" fmla="*/ 3961768 h 5000300"/>
              <a:gd name="connsiteX120" fmla="*/ 4307073 w 4607226"/>
              <a:gd name="connsiteY120" fmla="*/ 3963595 h 5000300"/>
              <a:gd name="connsiteX121" fmla="*/ 4305246 w 4607226"/>
              <a:gd name="connsiteY121" fmla="*/ 3964900 h 5000300"/>
              <a:gd name="connsiteX122" fmla="*/ 4301592 w 4607226"/>
              <a:gd name="connsiteY122" fmla="*/ 3966989 h 5000300"/>
              <a:gd name="connsiteX123" fmla="*/ 4296894 w 4607226"/>
              <a:gd name="connsiteY123" fmla="*/ 3969859 h 5000300"/>
              <a:gd name="connsiteX124" fmla="*/ 4293762 w 4607226"/>
              <a:gd name="connsiteY124" fmla="*/ 3972470 h 5000300"/>
              <a:gd name="connsiteX125" fmla="*/ 4289848 w 4607226"/>
              <a:gd name="connsiteY125" fmla="*/ 3975601 h 5000300"/>
              <a:gd name="connsiteX126" fmla="*/ 4284366 w 4607226"/>
              <a:gd name="connsiteY126" fmla="*/ 3980039 h 5000300"/>
              <a:gd name="connsiteX127" fmla="*/ 4278102 w 4607226"/>
              <a:gd name="connsiteY127" fmla="*/ 3985520 h 5000300"/>
              <a:gd name="connsiteX128" fmla="*/ 4266357 w 4607226"/>
              <a:gd name="connsiteY128" fmla="*/ 3996482 h 5000300"/>
              <a:gd name="connsiteX129" fmla="*/ 4254350 w 4607226"/>
              <a:gd name="connsiteY129" fmla="*/ 4007183 h 5000300"/>
              <a:gd name="connsiteX130" fmla="*/ 4242605 w 4607226"/>
              <a:gd name="connsiteY130" fmla="*/ 4017362 h 5000300"/>
              <a:gd name="connsiteX131" fmla="*/ 4230338 w 4607226"/>
              <a:gd name="connsiteY131" fmla="*/ 4027802 h 5000300"/>
              <a:gd name="connsiteX132" fmla="*/ 4218071 w 4607226"/>
              <a:gd name="connsiteY132" fmla="*/ 4037720 h 5000300"/>
              <a:gd name="connsiteX133" fmla="*/ 4206065 w 4607226"/>
              <a:gd name="connsiteY133" fmla="*/ 4047378 h 5000300"/>
              <a:gd name="connsiteX134" fmla="*/ 4193798 w 4607226"/>
              <a:gd name="connsiteY134" fmla="*/ 4057035 h 5000300"/>
              <a:gd name="connsiteX135" fmla="*/ 4181269 w 4607226"/>
              <a:gd name="connsiteY135" fmla="*/ 4066430 h 5000300"/>
              <a:gd name="connsiteX136" fmla="*/ 4168742 w 4607226"/>
              <a:gd name="connsiteY136" fmla="*/ 4075565 h 5000300"/>
              <a:gd name="connsiteX137" fmla="*/ 4156213 w 4607226"/>
              <a:gd name="connsiteY137" fmla="*/ 4084702 h 5000300"/>
              <a:gd name="connsiteX138" fmla="*/ 4143685 w 4607226"/>
              <a:gd name="connsiteY138" fmla="*/ 4093575 h 5000300"/>
              <a:gd name="connsiteX139" fmla="*/ 4131157 w 4607226"/>
              <a:gd name="connsiteY139" fmla="*/ 4102449 h 5000300"/>
              <a:gd name="connsiteX140" fmla="*/ 4105578 w 4607226"/>
              <a:gd name="connsiteY140" fmla="*/ 4119675 h 5000300"/>
              <a:gd name="connsiteX141" fmla="*/ 4079738 w 4607226"/>
              <a:gd name="connsiteY141" fmla="*/ 4136119 h 5000300"/>
              <a:gd name="connsiteX142" fmla="*/ 4053378 w 4607226"/>
              <a:gd name="connsiteY142" fmla="*/ 4152561 h 5000300"/>
              <a:gd name="connsiteX143" fmla="*/ 4026755 w 4607226"/>
              <a:gd name="connsiteY143" fmla="*/ 4167961 h 5000300"/>
              <a:gd name="connsiteX144" fmla="*/ 3999872 w 4607226"/>
              <a:gd name="connsiteY144" fmla="*/ 4183621 h 5000300"/>
              <a:gd name="connsiteX145" fmla="*/ 3972467 w 4607226"/>
              <a:gd name="connsiteY145" fmla="*/ 4199020 h 5000300"/>
              <a:gd name="connsiteX146" fmla="*/ 3944539 w 4607226"/>
              <a:gd name="connsiteY146" fmla="*/ 4213898 h 5000300"/>
              <a:gd name="connsiteX147" fmla="*/ 3916351 w 4607226"/>
              <a:gd name="connsiteY147" fmla="*/ 4229036 h 5000300"/>
              <a:gd name="connsiteX148" fmla="*/ 3887901 w 4607226"/>
              <a:gd name="connsiteY148" fmla="*/ 4243914 h 5000300"/>
              <a:gd name="connsiteX149" fmla="*/ 3858930 w 4607226"/>
              <a:gd name="connsiteY149" fmla="*/ 4259051 h 5000300"/>
              <a:gd name="connsiteX150" fmla="*/ 3383122 w 4607226"/>
              <a:gd name="connsiteY150" fmla="*/ 4531278 h 5000300"/>
              <a:gd name="connsiteX151" fmla="*/ 3363285 w 4607226"/>
              <a:gd name="connsiteY151" fmla="*/ 4543023 h 5000300"/>
              <a:gd name="connsiteX152" fmla="*/ 3343188 w 4607226"/>
              <a:gd name="connsiteY152" fmla="*/ 4554769 h 5000300"/>
              <a:gd name="connsiteX153" fmla="*/ 3323352 w 4607226"/>
              <a:gd name="connsiteY153" fmla="*/ 4566252 h 5000300"/>
              <a:gd name="connsiteX154" fmla="*/ 3303777 w 4607226"/>
              <a:gd name="connsiteY154" fmla="*/ 4577476 h 5000300"/>
              <a:gd name="connsiteX155" fmla="*/ 3283941 w 4607226"/>
              <a:gd name="connsiteY155" fmla="*/ 4588699 h 5000300"/>
              <a:gd name="connsiteX156" fmla="*/ 3264626 w 4607226"/>
              <a:gd name="connsiteY156" fmla="*/ 4599921 h 5000300"/>
              <a:gd name="connsiteX157" fmla="*/ 3245312 w 4607226"/>
              <a:gd name="connsiteY157" fmla="*/ 4611144 h 5000300"/>
              <a:gd name="connsiteX158" fmla="*/ 3225998 w 4607226"/>
              <a:gd name="connsiteY158" fmla="*/ 4622368 h 5000300"/>
              <a:gd name="connsiteX159" fmla="*/ 3206423 w 4607226"/>
              <a:gd name="connsiteY159" fmla="*/ 4633591 h 5000300"/>
              <a:gd name="connsiteX160" fmla="*/ 3187109 w 4607226"/>
              <a:gd name="connsiteY160" fmla="*/ 4645075 h 5000300"/>
              <a:gd name="connsiteX161" fmla="*/ 3167794 w 4607226"/>
              <a:gd name="connsiteY161" fmla="*/ 4656298 h 5000300"/>
              <a:gd name="connsiteX162" fmla="*/ 3148219 w 4607226"/>
              <a:gd name="connsiteY162" fmla="*/ 4667522 h 5000300"/>
              <a:gd name="connsiteX163" fmla="*/ 3128905 w 4607226"/>
              <a:gd name="connsiteY163" fmla="*/ 4679006 h 5000300"/>
              <a:gd name="connsiteX164" fmla="*/ 3109329 w 4607226"/>
              <a:gd name="connsiteY164" fmla="*/ 4690489 h 5000300"/>
              <a:gd name="connsiteX165" fmla="*/ 3089754 w 4607226"/>
              <a:gd name="connsiteY165" fmla="*/ 4702235 h 5000300"/>
              <a:gd name="connsiteX166" fmla="*/ 3070179 w 4607226"/>
              <a:gd name="connsiteY166" fmla="*/ 4713980 h 5000300"/>
              <a:gd name="connsiteX167" fmla="*/ 3050082 w 4607226"/>
              <a:gd name="connsiteY167" fmla="*/ 4726247 h 5000300"/>
              <a:gd name="connsiteX168" fmla="*/ 3030507 w 4607226"/>
              <a:gd name="connsiteY168" fmla="*/ 4737993 h 5000300"/>
              <a:gd name="connsiteX169" fmla="*/ 3010932 w 4607226"/>
              <a:gd name="connsiteY169" fmla="*/ 4749737 h 5000300"/>
              <a:gd name="connsiteX170" fmla="*/ 2991618 w 4607226"/>
              <a:gd name="connsiteY170" fmla="*/ 4761222 h 5000300"/>
              <a:gd name="connsiteX171" fmla="*/ 2972564 w 4607226"/>
              <a:gd name="connsiteY171" fmla="*/ 4772706 h 5000300"/>
              <a:gd name="connsiteX172" fmla="*/ 2953511 w 4607226"/>
              <a:gd name="connsiteY172" fmla="*/ 4783929 h 5000300"/>
              <a:gd name="connsiteX173" fmla="*/ 2934457 w 4607226"/>
              <a:gd name="connsiteY173" fmla="*/ 4795414 h 5000300"/>
              <a:gd name="connsiteX174" fmla="*/ 2914882 w 4607226"/>
              <a:gd name="connsiteY174" fmla="*/ 4806637 h 5000300"/>
              <a:gd name="connsiteX175" fmla="*/ 2895829 w 4607226"/>
              <a:gd name="connsiteY175" fmla="*/ 4817598 h 5000300"/>
              <a:gd name="connsiteX176" fmla="*/ 2876515 w 4607226"/>
              <a:gd name="connsiteY176" fmla="*/ 4828300 h 5000300"/>
              <a:gd name="connsiteX177" fmla="*/ 2856940 w 4607226"/>
              <a:gd name="connsiteY177" fmla="*/ 4839784 h 5000300"/>
              <a:gd name="connsiteX178" fmla="*/ 2836842 w 4607226"/>
              <a:gd name="connsiteY178" fmla="*/ 4850224 h 5000300"/>
              <a:gd name="connsiteX179" fmla="*/ 2816746 w 4607226"/>
              <a:gd name="connsiteY179" fmla="*/ 4861186 h 5000300"/>
              <a:gd name="connsiteX180" fmla="*/ 2796126 w 4607226"/>
              <a:gd name="connsiteY180" fmla="*/ 4872147 h 5000300"/>
              <a:gd name="connsiteX181" fmla="*/ 2775246 w 4607226"/>
              <a:gd name="connsiteY181" fmla="*/ 4883110 h 5000300"/>
              <a:gd name="connsiteX182" fmla="*/ 2753843 w 4607226"/>
              <a:gd name="connsiteY182" fmla="*/ 4894073 h 5000300"/>
              <a:gd name="connsiteX183" fmla="*/ 2726961 w 4607226"/>
              <a:gd name="connsiteY183" fmla="*/ 4907123 h 5000300"/>
              <a:gd name="connsiteX184" fmla="*/ 2699816 w 4607226"/>
              <a:gd name="connsiteY184" fmla="*/ 4919390 h 5000300"/>
              <a:gd name="connsiteX185" fmla="*/ 2672411 w 4607226"/>
              <a:gd name="connsiteY185" fmla="*/ 4930613 h 5000300"/>
              <a:gd name="connsiteX186" fmla="*/ 2644744 w 4607226"/>
              <a:gd name="connsiteY186" fmla="*/ 4940792 h 5000300"/>
              <a:gd name="connsiteX187" fmla="*/ 2616556 w 4607226"/>
              <a:gd name="connsiteY187" fmla="*/ 4950711 h 5000300"/>
              <a:gd name="connsiteX188" fmla="*/ 2588890 w 4607226"/>
              <a:gd name="connsiteY188" fmla="*/ 4959323 h 5000300"/>
              <a:gd name="connsiteX189" fmla="*/ 2560441 w 4607226"/>
              <a:gd name="connsiteY189" fmla="*/ 4967153 h 5000300"/>
              <a:gd name="connsiteX190" fmla="*/ 2531992 w 4607226"/>
              <a:gd name="connsiteY190" fmla="*/ 4974461 h 5000300"/>
              <a:gd name="connsiteX191" fmla="*/ 2503542 w 4607226"/>
              <a:gd name="connsiteY191" fmla="*/ 4980725 h 5000300"/>
              <a:gd name="connsiteX192" fmla="*/ 2474570 w 4607226"/>
              <a:gd name="connsiteY192" fmla="*/ 4985946 h 5000300"/>
              <a:gd name="connsiteX193" fmla="*/ 2445860 w 4607226"/>
              <a:gd name="connsiteY193" fmla="*/ 4990383 h 5000300"/>
              <a:gd name="connsiteX194" fmla="*/ 2417150 w 4607226"/>
              <a:gd name="connsiteY194" fmla="*/ 4994037 h 5000300"/>
              <a:gd name="connsiteX195" fmla="*/ 2388178 w 4607226"/>
              <a:gd name="connsiteY195" fmla="*/ 4996908 h 5000300"/>
              <a:gd name="connsiteX196" fmla="*/ 2358946 w 4607226"/>
              <a:gd name="connsiteY196" fmla="*/ 4998735 h 5000300"/>
              <a:gd name="connsiteX197" fmla="*/ 2329975 w 4607226"/>
              <a:gd name="connsiteY197" fmla="*/ 5000039 h 5000300"/>
              <a:gd name="connsiteX198" fmla="*/ 2300742 w 4607226"/>
              <a:gd name="connsiteY198" fmla="*/ 5000300 h 5000300"/>
              <a:gd name="connsiteX199" fmla="*/ 2271772 w 4607226"/>
              <a:gd name="connsiteY199" fmla="*/ 4999779 h 5000300"/>
              <a:gd name="connsiteX200" fmla="*/ 2242539 w 4607226"/>
              <a:gd name="connsiteY200" fmla="*/ 4998474 h 5000300"/>
              <a:gd name="connsiteX201" fmla="*/ 2213567 w 4607226"/>
              <a:gd name="connsiteY201" fmla="*/ 4996125 h 5000300"/>
              <a:gd name="connsiteX202" fmla="*/ 2184857 w 4607226"/>
              <a:gd name="connsiteY202" fmla="*/ 4992993 h 5000300"/>
              <a:gd name="connsiteX203" fmla="*/ 2155624 w 4607226"/>
              <a:gd name="connsiteY203" fmla="*/ 4989077 h 5000300"/>
              <a:gd name="connsiteX204" fmla="*/ 2126914 w 4607226"/>
              <a:gd name="connsiteY204" fmla="*/ 4984380 h 5000300"/>
              <a:gd name="connsiteX205" fmla="*/ 2098465 w 4607226"/>
              <a:gd name="connsiteY205" fmla="*/ 4978637 h 5000300"/>
              <a:gd name="connsiteX206" fmla="*/ 2069755 w 4607226"/>
              <a:gd name="connsiteY206" fmla="*/ 4972374 h 5000300"/>
              <a:gd name="connsiteX207" fmla="*/ 2041306 w 4607226"/>
              <a:gd name="connsiteY207" fmla="*/ 4965326 h 5000300"/>
              <a:gd name="connsiteX208" fmla="*/ 2013117 w 4607226"/>
              <a:gd name="connsiteY208" fmla="*/ 4957235 h 5000300"/>
              <a:gd name="connsiteX209" fmla="*/ 1984929 w 4607226"/>
              <a:gd name="connsiteY209" fmla="*/ 4948100 h 5000300"/>
              <a:gd name="connsiteX210" fmla="*/ 1957001 w 4607226"/>
              <a:gd name="connsiteY210" fmla="*/ 4938443 h 5000300"/>
              <a:gd name="connsiteX211" fmla="*/ 1929596 w 4607226"/>
              <a:gd name="connsiteY211" fmla="*/ 4927741 h 5000300"/>
              <a:gd name="connsiteX212" fmla="*/ 1902191 w 4607226"/>
              <a:gd name="connsiteY212" fmla="*/ 4916518 h 5000300"/>
              <a:gd name="connsiteX213" fmla="*/ 1874786 w 4607226"/>
              <a:gd name="connsiteY213" fmla="*/ 4904252 h 5000300"/>
              <a:gd name="connsiteX214" fmla="*/ 1848163 w 4607226"/>
              <a:gd name="connsiteY214" fmla="*/ 4891201 h 5000300"/>
              <a:gd name="connsiteX215" fmla="*/ 1820236 w 4607226"/>
              <a:gd name="connsiteY215" fmla="*/ 4876846 h 5000300"/>
              <a:gd name="connsiteX216" fmla="*/ 1787610 w 4607226"/>
              <a:gd name="connsiteY216" fmla="*/ 4859359 h 5000300"/>
              <a:gd name="connsiteX217" fmla="*/ 1751070 w 4607226"/>
              <a:gd name="connsiteY217" fmla="*/ 4839261 h 5000300"/>
              <a:gd name="connsiteX218" fmla="*/ 1711659 w 4607226"/>
              <a:gd name="connsiteY218" fmla="*/ 4817598 h 5000300"/>
              <a:gd name="connsiteX219" fmla="*/ 1669637 w 4607226"/>
              <a:gd name="connsiteY219" fmla="*/ 4793325 h 5000300"/>
              <a:gd name="connsiteX220" fmla="*/ 1625527 w 4607226"/>
              <a:gd name="connsiteY220" fmla="*/ 4768530 h 5000300"/>
              <a:gd name="connsiteX221" fmla="*/ 1580375 w 4607226"/>
              <a:gd name="connsiteY221" fmla="*/ 4742169 h 5000300"/>
              <a:gd name="connsiteX222" fmla="*/ 1534177 w 4607226"/>
              <a:gd name="connsiteY222" fmla="*/ 4715285 h 5000300"/>
              <a:gd name="connsiteX223" fmla="*/ 1488240 w 4607226"/>
              <a:gd name="connsiteY223" fmla="*/ 4688141 h 5000300"/>
              <a:gd name="connsiteX224" fmla="*/ 1442564 w 4607226"/>
              <a:gd name="connsiteY224" fmla="*/ 4661257 h 5000300"/>
              <a:gd name="connsiteX225" fmla="*/ 1398194 w 4607226"/>
              <a:gd name="connsiteY225" fmla="*/ 4634896 h 5000300"/>
              <a:gd name="connsiteX226" fmla="*/ 1355389 w 4607226"/>
              <a:gd name="connsiteY226" fmla="*/ 4609579 h 5000300"/>
              <a:gd name="connsiteX227" fmla="*/ 1314934 w 4607226"/>
              <a:gd name="connsiteY227" fmla="*/ 4585566 h 5000300"/>
              <a:gd name="connsiteX228" fmla="*/ 1277871 w 4607226"/>
              <a:gd name="connsiteY228" fmla="*/ 4563120 h 5000300"/>
              <a:gd name="connsiteX229" fmla="*/ 1243941 w 4607226"/>
              <a:gd name="connsiteY229" fmla="*/ 4543023 h 5000300"/>
              <a:gd name="connsiteX230" fmla="*/ 1214448 w 4607226"/>
              <a:gd name="connsiteY230" fmla="*/ 4525275 h 5000300"/>
              <a:gd name="connsiteX231" fmla="*/ 737856 w 4607226"/>
              <a:gd name="connsiteY231" fmla="*/ 4254092 h 5000300"/>
              <a:gd name="connsiteX232" fmla="*/ 726372 w 4607226"/>
              <a:gd name="connsiteY232" fmla="*/ 4248089 h 5000300"/>
              <a:gd name="connsiteX233" fmla="*/ 716453 w 4607226"/>
              <a:gd name="connsiteY233" fmla="*/ 4242869 h 5000300"/>
              <a:gd name="connsiteX234" fmla="*/ 706797 w 4607226"/>
              <a:gd name="connsiteY234" fmla="*/ 4237388 h 5000300"/>
              <a:gd name="connsiteX235" fmla="*/ 697401 w 4607226"/>
              <a:gd name="connsiteY235" fmla="*/ 4232168 h 5000300"/>
              <a:gd name="connsiteX236" fmla="*/ 687744 w 4607226"/>
              <a:gd name="connsiteY236" fmla="*/ 4226687 h 5000300"/>
              <a:gd name="connsiteX237" fmla="*/ 678087 w 4607226"/>
              <a:gd name="connsiteY237" fmla="*/ 4221206 h 5000300"/>
              <a:gd name="connsiteX238" fmla="*/ 667646 w 4607226"/>
              <a:gd name="connsiteY238" fmla="*/ 4215464 h 5000300"/>
              <a:gd name="connsiteX239" fmla="*/ 656423 w 4607226"/>
              <a:gd name="connsiteY239" fmla="*/ 4209199 h 5000300"/>
              <a:gd name="connsiteX240" fmla="*/ 422303 w 4607226"/>
              <a:gd name="connsiteY240" fmla="*/ 4065648 h 5000300"/>
              <a:gd name="connsiteX241" fmla="*/ 411602 w 4607226"/>
              <a:gd name="connsiteY241" fmla="*/ 4058340 h 5000300"/>
              <a:gd name="connsiteX242" fmla="*/ 402207 w 4607226"/>
              <a:gd name="connsiteY242" fmla="*/ 4051293 h 5000300"/>
              <a:gd name="connsiteX243" fmla="*/ 393854 w 4607226"/>
              <a:gd name="connsiteY243" fmla="*/ 4044507 h 5000300"/>
              <a:gd name="connsiteX244" fmla="*/ 386024 w 4607226"/>
              <a:gd name="connsiteY244" fmla="*/ 4038243 h 5000300"/>
              <a:gd name="connsiteX245" fmla="*/ 372451 w 4607226"/>
              <a:gd name="connsiteY245" fmla="*/ 4027020 h 5000300"/>
              <a:gd name="connsiteX246" fmla="*/ 361228 w 4607226"/>
              <a:gd name="connsiteY246" fmla="*/ 4016580 h 5000300"/>
              <a:gd name="connsiteX247" fmla="*/ 350788 w 4607226"/>
              <a:gd name="connsiteY247" fmla="*/ 4006922 h 5000300"/>
              <a:gd name="connsiteX248" fmla="*/ 341132 w 4607226"/>
              <a:gd name="connsiteY248" fmla="*/ 3997526 h 5000300"/>
              <a:gd name="connsiteX249" fmla="*/ 336172 w 4607226"/>
              <a:gd name="connsiteY249" fmla="*/ 3993089 h 5000300"/>
              <a:gd name="connsiteX250" fmla="*/ 330953 w 4607226"/>
              <a:gd name="connsiteY250" fmla="*/ 3988391 h 5000300"/>
              <a:gd name="connsiteX251" fmla="*/ 325471 w 4607226"/>
              <a:gd name="connsiteY251" fmla="*/ 3983693 h 5000300"/>
              <a:gd name="connsiteX252" fmla="*/ 319729 w 4607226"/>
              <a:gd name="connsiteY252" fmla="*/ 3978994 h 5000300"/>
              <a:gd name="connsiteX253" fmla="*/ 311377 w 4607226"/>
              <a:gd name="connsiteY253" fmla="*/ 3972731 h 5000300"/>
              <a:gd name="connsiteX254" fmla="*/ 303286 w 4607226"/>
              <a:gd name="connsiteY254" fmla="*/ 3965945 h 5000300"/>
              <a:gd name="connsiteX255" fmla="*/ 295194 w 4607226"/>
              <a:gd name="connsiteY255" fmla="*/ 3958375 h 5000300"/>
              <a:gd name="connsiteX256" fmla="*/ 287104 w 4607226"/>
              <a:gd name="connsiteY256" fmla="*/ 3950545 h 5000300"/>
              <a:gd name="connsiteX257" fmla="*/ 278752 w 4607226"/>
              <a:gd name="connsiteY257" fmla="*/ 3942193 h 5000300"/>
              <a:gd name="connsiteX258" fmla="*/ 270399 w 4607226"/>
              <a:gd name="connsiteY258" fmla="*/ 3933580 h 5000300"/>
              <a:gd name="connsiteX259" fmla="*/ 262047 w 4607226"/>
              <a:gd name="connsiteY259" fmla="*/ 3924184 h 5000300"/>
              <a:gd name="connsiteX260" fmla="*/ 253957 w 4607226"/>
              <a:gd name="connsiteY260" fmla="*/ 3915049 h 5000300"/>
              <a:gd name="connsiteX261" fmla="*/ 245605 w 4607226"/>
              <a:gd name="connsiteY261" fmla="*/ 3905130 h 5000300"/>
              <a:gd name="connsiteX262" fmla="*/ 237252 w 4607226"/>
              <a:gd name="connsiteY262" fmla="*/ 3895213 h 5000300"/>
              <a:gd name="connsiteX263" fmla="*/ 229161 w 4607226"/>
              <a:gd name="connsiteY263" fmla="*/ 3885034 h 5000300"/>
              <a:gd name="connsiteX264" fmla="*/ 221070 w 4607226"/>
              <a:gd name="connsiteY264" fmla="*/ 3874332 h 5000300"/>
              <a:gd name="connsiteX265" fmla="*/ 212979 w 4607226"/>
              <a:gd name="connsiteY265" fmla="*/ 3863632 h 5000300"/>
              <a:gd name="connsiteX266" fmla="*/ 204889 w 4607226"/>
              <a:gd name="connsiteY266" fmla="*/ 3852669 h 5000300"/>
              <a:gd name="connsiteX267" fmla="*/ 197058 w 4607226"/>
              <a:gd name="connsiteY267" fmla="*/ 3841706 h 5000300"/>
              <a:gd name="connsiteX268" fmla="*/ 189228 w 4607226"/>
              <a:gd name="connsiteY268" fmla="*/ 3830485 h 5000300"/>
              <a:gd name="connsiteX269" fmla="*/ 173829 w 4607226"/>
              <a:gd name="connsiteY269" fmla="*/ 3807777 h 5000300"/>
              <a:gd name="connsiteX270" fmla="*/ 159474 w 4607226"/>
              <a:gd name="connsiteY270" fmla="*/ 3784808 h 5000300"/>
              <a:gd name="connsiteX271" fmla="*/ 145379 w 4607226"/>
              <a:gd name="connsiteY271" fmla="*/ 3762362 h 5000300"/>
              <a:gd name="connsiteX272" fmla="*/ 132329 w 4607226"/>
              <a:gd name="connsiteY272" fmla="*/ 3739916 h 5000300"/>
              <a:gd name="connsiteX273" fmla="*/ 119801 w 4607226"/>
              <a:gd name="connsiteY273" fmla="*/ 3718253 h 5000300"/>
              <a:gd name="connsiteX274" fmla="*/ 108578 w 4607226"/>
              <a:gd name="connsiteY274" fmla="*/ 3697111 h 5000300"/>
              <a:gd name="connsiteX275" fmla="*/ 98138 w 4607226"/>
              <a:gd name="connsiteY275" fmla="*/ 3677014 h 5000300"/>
              <a:gd name="connsiteX276" fmla="*/ 89003 w 4607226"/>
              <a:gd name="connsiteY276" fmla="*/ 3658222 h 5000300"/>
              <a:gd name="connsiteX277" fmla="*/ 84826 w 4607226"/>
              <a:gd name="connsiteY277" fmla="*/ 3649087 h 5000300"/>
              <a:gd name="connsiteX278" fmla="*/ 80650 w 4607226"/>
              <a:gd name="connsiteY278" fmla="*/ 3638908 h 5000300"/>
              <a:gd name="connsiteX279" fmla="*/ 76213 w 4607226"/>
              <a:gd name="connsiteY279" fmla="*/ 3628989 h 5000300"/>
              <a:gd name="connsiteX280" fmla="*/ 72298 w 4607226"/>
              <a:gd name="connsiteY280" fmla="*/ 3618289 h 5000300"/>
              <a:gd name="connsiteX281" fmla="*/ 67861 w 4607226"/>
              <a:gd name="connsiteY281" fmla="*/ 3607326 h 5000300"/>
              <a:gd name="connsiteX282" fmla="*/ 63685 w 4607226"/>
              <a:gd name="connsiteY282" fmla="*/ 3596103 h 5000300"/>
              <a:gd name="connsiteX283" fmla="*/ 59770 w 4607226"/>
              <a:gd name="connsiteY283" fmla="*/ 3584619 h 5000300"/>
              <a:gd name="connsiteX284" fmla="*/ 55594 w 4607226"/>
              <a:gd name="connsiteY284" fmla="*/ 3573135 h 5000300"/>
              <a:gd name="connsiteX285" fmla="*/ 48286 w 4607226"/>
              <a:gd name="connsiteY285" fmla="*/ 3548600 h 5000300"/>
              <a:gd name="connsiteX286" fmla="*/ 40717 w 4607226"/>
              <a:gd name="connsiteY286" fmla="*/ 3523544 h 5000300"/>
              <a:gd name="connsiteX287" fmla="*/ 37324 w 4607226"/>
              <a:gd name="connsiteY287" fmla="*/ 3510494 h 5000300"/>
              <a:gd name="connsiteX288" fmla="*/ 33670 w 4607226"/>
              <a:gd name="connsiteY288" fmla="*/ 3497704 h 5000300"/>
              <a:gd name="connsiteX289" fmla="*/ 30277 w 4607226"/>
              <a:gd name="connsiteY289" fmla="*/ 3484394 h 5000300"/>
              <a:gd name="connsiteX290" fmla="*/ 27145 w 4607226"/>
              <a:gd name="connsiteY290" fmla="*/ 3471082 h 5000300"/>
              <a:gd name="connsiteX291" fmla="*/ 24274 w 4607226"/>
              <a:gd name="connsiteY291" fmla="*/ 3457771 h 5000300"/>
              <a:gd name="connsiteX292" fmla="*/ 21142 w 4607226"/>
              <a:gd name="connsiteY292" fmla="*/ 3443938 h 5000300"/>
              <a:gd name="connsiteX293" fmla="*/ 18793 w 4607226"/>
              <a:gd name="connsiteY293" fmla="*/ 3430105 h 5000300"/>
              <a:gd name="connsiteX294" fmla="*/ 15921 w 4607226"/>
              <a:gd name="connsiteY294" fmla="*/ 3416533 h 5000300"/>
              <a:gd name="connsiteX295" fmla="*/ 13833 w 4607226"/>
              <a:gd name="connsiteY295" fmla="*/ 3402700 h 5000300"/>
              <a:gd name="connsiteX296" fmla="*/ 11224 w 4607226"/>
              <a:gd name="connsiteY296" fmla="*/ 3388867 h 5000300"/>
              <a:gd name="connsiteX297" fmla="*/ 9396 w 4607226"/>
              <a:gd name="connsiteY297" fmla="*/ 3374772 h 5000300"/>
              <a:gd name="connsiteX298" fmla="*/ 7570 w 4607226"/>
              <a:gd name="connsiteY298" fmla="*/ 3361200 h 5000300"/>
              <a:gd name="connsiteX299" fmla="*/ 5742 w 4607226"/>
              <a:gd name="connsiteY299" fmla="*/ 3347367 h 5000300"/>
              <a:gd name="connsiteX300" fmla="*/ 4438 w 4607226"/>
              <a:gd name="connsiteY300" fmla="*/ 3333273 h 5000300"/>
              <a:gd name="connsiteX301" fmla="*/ 3133 w 4607226"/>
              <a:gd name="connsiteY301" fmla="*/ 3319701 h 5000300"/>
              <a:gd name="connsiteX302" fmla="*/ 1828 w 4607226"/>
              <a:gd name="connsiteY302" fmla="*/ 3305867 h 5000300"/>
              <a:gd name="connsiteX303" fmla="*/ 1305 w 4607226"/>
              <a:gd name="connsiteY303" fmla="*/ 3292034 h 5000300"/>
              <a:gd name="connsiteX304" fmla="*/ 523 w 4607226"/>
              <a:gd name="connsiteY304" fmla="*/ 3278724 h 5000300"/>
              <a:gd name="connsiteX305" fmla="*/ 0 w 4607226"/>
              <a:gd name="connsiteY305" fmla="*/ 3265152 h 5000300"/>
              <a:gd name="connsiteX306" fmla="*/ 0 w 4607226"/>
              <a:gd name="connsiteY306" fmla="*/ 3251840 h 5000300"/>
              <a:gd name="connsiteX307" fmla="*/ 0 w 4607226"/>
              <a:gd name="connsiteY307" fmla="*/ 1748461 h 5000300"/>
              <a:gd name="connsiteX308" fmla="*/ 0 w 4607226"/>
              <a:gd name="connsiteY308" fmla="*/ 1735151 h 5000300"/>
              <a:gd name="connsiteX309" fmla="*/ 523 w 4607226"/>
              <a:gd name="connsiteY309" fmla="*/ 1721318 h 5000300"/>
              <a:gd name="connsiteX310" fmla="*/ 1305 w 4607226"/>
              <a:gd name="connsiteY310" fmla="*/ 1707483 h 5000300"/>
              <a:gd name="connsiteX311" fmla="*/ 1828 w 4607226"/>
              <a:gd name="connsiteY311" fmla="*/ 1693911 h 5000300"/>
              <a:gd name="connsiteX312" fmla="*/ 3133 w 4607226"/>
              <a:gd name="connsiteY312" fmla="*/ 1679817 h 5000300"/>
              <a:gd name="connsiteX313" fmla="*/ 4438 w 4607226"/>
              <a:gd name="connsiteY313" fmla="*/ 1665984 h 5000300"/>
              <a:gd name="connsiteX314" fmla="*/ 6003 w 4607226"/>
              <a:gd name="connsiteY314" fmla="*/ 1651890 h 5000300"/>
              <a:gd name="connsiteX315" fmla="*/ 7570 w 4607226"/>
              <a:gd name="connsiteY315" fmla="*/ 1637796 h 5000300"/>
              <a:gd name="connsiteX316" fmla="*/ 9658 w 4607226"/>
              <a:gd name="connsiteY316" fmla="*/ 1623440 h 5000300"/>
              <a:gd name="connsiteX317" fmla="*/ 11485 w 4607226"/>
              <a:gd name="connsiteY317" fmla="*/ 1609346 h 5000300"/>
              <a:gd name="connsiteX318" fmla="*/ 14095 w 4607226"/>
              <a:gd name="connsiteY318" fmla="*/ 1595513 h 5000300"/>
              <a:gd name="connsiteX319" fmla="*/ 16705 w 4607226"/>
              <a:gd name="connsiteY319" fmla="*/ 1581419 h 5000300"/>
              <a:gd name="connsiteX320" fmla="*/ 19054 w 4607226"/>
              <a:gd name="connsiteY320" fmla="*/ 1567586 h 5000300"/>
              <a:gd name="connsiteX321" fmla="*/ 21925 w 4607226"/>
              <a:gd name="connsiteY321" fmla="*/ 1553492 h 5000300"/>
              <a:gd name="connsiteX322" fmla="*/ 25057 w 4607226"/>
              <a:gd name="connsiteY322" fmla="*/ 1539659 h 5000300"/>
              <a:gd name="connsiteX323" fmla="*/ 28189 w 4607226"/>
              <a:gd name="connsiteY323" fmla="*/ 1526087 h 5000300"/>
              <a:gd name="connsiteX324" fmla="*/ 31321 w 4607226"/>
              <a:gd name="connsiteY324" fmla="*/ 1512515 h 5000300"/>
              <a:gd name="connsiteX325" fmla="*/ 34714 w 4607226"/>
              <a:gd name="connsiteY325" fmla="*/ 1499203 h 5000300"/>
              <a:gd name="connsiteX326" fmla="*/ 38107 w 4607226"/>
              <a:gd name="connsiteY326" fmla="*/ 1485631 h 5000300"/>
              <a:gd name="connsiteX327" fmla="*/ 42022 w 4607226"/>
              <a:gd name="connsiteY327" fmla="*/ 1472580 h 5000300"/>
              <a:gd name="connsiteX328" fmla="*/ 45676 w 4607226"/>
              <a:gd name="connsiteY328" fmla="*/ 1459791 h 5000300"/>
              <a:gd name="connsiteX329" fmla="*/ 49331 w 4607226"/>
              <a:gd name="connsiteY329" fmla="*/ 1447263 h 5000300"/>
              <a:gd name="connsiteX330" fmla="*/ 53245 w 4607226"/>
              <a:gd name="connsiteY330" fmla="*/ 1434735 h 5000300"/>
              <a:gd name="connsiteX331" fmla="*/ 57160 w 4607226"/>
              <a:gd name="connsiteY331" fmla="*/ 1422468 h 5000300"/>
              <a:gd name="connsiteX332" fmla="*/ 61336 w 4607226"/>
              <a:gd name="connsiteY332" fmla="*/ 1410723 h 5000300"/>
              <a:gd name="connsiteX333" fmla="*/ 65773 w 4607226"/>
              <a:gd name="connsiteY333" fmla="*/ 1399239 h 5000300"/>
              <a:gd name="connsiteX334" fmla="*/ 69689 w 4607226"/>
              <a:gd name="connsiteY334" fmla="*/ 1388016 h 5000300"/>
              <a:gd name="connsiteX335" fmla="*/ 74125 w 4607226"/>
              <a:gd name="connsiteY335" fmla="*/ 1376532 h 5000300"/>
              <a:gd name="connsiteX336" fmla="*/ 78562 w 4607226"/>
              <a:gd name="connsiteY336" fmla="*/ 1366353 h 5000300"/>
              <a:gd name="connsiteX337" fmla="*/ 82999 w 4607226"/>
              <a:gd name="connsiteY337" fmla="*/ 1355912 h 5000300"/>
              <a:gd name="connsiteX338" fmla="*/ 87176 w 4607226"/>
              <a:gd name="connsiteY338" fmla="*/ 1345995 h 5000300"/>
              <a:gd name="connsiteX339" fmla="*/ 91613 w 4607226"/>
              <a:gd name="connsiteY339" fmla="*/ 1336598 h 5000300"/>
              <a:gd name="connsiteX340" fmla="*/ 102314 w 4607226"/>
              <a:gd name="connsiteY340" fmla="*/ 1315457 h 5000300"/>
              <a:gd name="connsiteX341" fmla="*/ 112492 w 4607226"/>
              <a:gd name="connsiteY341" fmla="*/ 1294055 h 5000300"/>
              <a:gd name="connsiteX342" fmla="*/ 123194 w 4607226"/>
              <a:gd name="connsiteY342" fmla="*/ 1273435 h 5000300"/>
              <a:gd name="connsiteX343" fmla="*/ 134418 w 4607226"/>
              <a:gd name="connsiteY343" fmla="*/ 1252816 h 5000300"/>
              <a:gd name="connsiteX344" fmla="*/ 140160 w 4607226"/>
              <a:gd name="connsiteY344" fmla="*/ 1242898 h 5000300"/>
              <a:gd name="connsiteX345" fmla="*/ 145639 w 4607226"/>
              <a:gd name="connsiteY345" fmla="*/ 1232979 h 5000300"/>
              <a:gd name="connsiteX346" fmla="*/ 151643 w 4607226"/>
              <a:gd name="connsiteY346" fmla="*/ 1223323 h 5000300"/>
              <a:gd name="connsiteX347" fmla="*/ 157646 w 4607226"/>
              <a:gd name="connsiteY347" fmla="*/ 1213404 h 5000300"/>
              <a:gd name="connsiteX348" fmla="*/ 163911 w 4607226"/>
              <a:gd name="connsiteY348" fmla="*/ 1203748 h 5000300"/>
              <a:gd name="connsiteX349" fmla="*/ 170174 w 4607226"/>
              <a:gd name="connsiteY349" fmla="*/ 1194351 h 5000300"/>
              <a:gd name="connsiteX350" fmla="*/ 176699 w 4607226"/>
              <a:gd name="connsiteY350" fmla="*/ 1184955 h 5000300"/>
              <a:gd name="connsiteX351" fmla="*/ 183224 w 4607226"/>
              <a:gd name="connsiteY351" fmla="*/ 1176341 h 5000300"/>
              <a:gd name="connsiteX352" fmla="*/ 190272 w 4607226"/>
              <a:gd name="connsiteY352" fmla="*/ 1166946 h 5000300"/>
              <a:gd name="connsiteX353" fmla="*/ 196796 w 4607226"/>
              <a:gd name="connsiteY353" fmla="*/ 1157811 h 5000300"/>
              <a:gd name="connsiteX354" fmla="*/ 203321 w 4607226"/>
              <a:gd name="connsiteY354" fmla="*/ 1148415 h 5000300"/>
              <a:gd name="connsiteX355" fmla="*/ 210107 w 4607226"/>
              <a:gd name="connsiteY355" fmla="*/ 1139541 h 5000300"/>
              <a:gd name="connsiteX356" fmla="*/ 216633 w 4607226"/>
              <a:gd name="connsiteY356" fmla="*/ 1130405 h 5000300"/>
              <a:gd name="connsiteX357" fmla="*/ 223680 w 4607226"/>
              <a:gd name="connsiteY357" fmla="*/ 1121531 h 5000300"/>
              <a:gd name="connsiteX358" fmla="*/ 230727 w 4607226"/>
              <a:gd name="connsiteY358" fmla="*/ 1113180 h 5000300"/>
              <a:gd name="connsiteX359" fmla="*/ 238296 w 4607226"/>
              <a:gd name="connsiteY359" fmla="*/ 1105089 h 5000300"/>
              <a:gd name="connsiteX360" fmla="*/ 256566 w 4607226"/>
              <a:gd name="connsiteY360" fmla="*/ 1085252 h 5000300"/>
              <a:gd name="connsiteX361" fmla="*/ 268050 w 4607226"/>
              <a:gd name="connsiteY361" fmla="*/ 1072202 h 5000300"/>
              <a:gd name="connsiteX362" fmla="*/ 275097 w 4607226"/>
              <a:gd name="connsiteY362" fmla="*/ 1063067 h 5000300"/>
              <a:gd name="connsiteX363" fmla="*/ 280578 w 4607226"/>
              <a:gd name="connsiteY363" fmla="*/ 1057063 h 5000300"/>
              <a:gd name="connsiteX364" fmla="*/ 283450 w 4607226"/>
              <a:gd name="connsiteY364" fmla="*/ 1053932 h 5000300"/>
              <a:gd name="connsiteX365" fmla="*/ 286582 w 4607226"/>
              <a:gd name="connsiteY365" fmla="*/ 1051060 h 5000300"/>
              <a:gd name="connsiteX366" fmla="*/ 289976 w 4607226"/>
              <a:gd name="connsiteY366" fmla="*/ 1047146 h 5000300"/>
              <a:gd name="connsiteX367" fmla="*/ 294673 w 4607226"/>
              <a:gd name="connsiteY367" fmla="*/ 1043230 h 5000300"/>
              <a:gd name="connsiteX368" fmla="*/ 307985 w 4607226"/>
              <a:gd name="connsiteY368" fmla="*/ 1031746 h 5000300"/>
              <a:gd name="connsiteX369" fmla="*/ 328342 w 4607226"/>
              <a:gd name="connsiteY369" fmla="*/ 1014520 h 5000300"/>
              <a:gd name="connsiteX370" fmla="*/ 333040 w 4607226"/>
              <a:gd name="connsiteY370" fmla="*/ 1010083 h 5000300"/>
              <a:gd name="connsiteX371" fmla="*/ 337477 w 4607226"/>
              <a:gd name="connsiteY371" fmla="*/ 1006429 h 5000300"/>
              <a:gd name="connsiteX372" fmla="*/ 341132 w 4607226"/>
              <a:gd name="connsiteY372" fmla="*/ 1002514 h 5000300"/>
              <a:gd name="connsiteX373" fmla="*/ 344525 w 4607226"/>
              <a:gd name="connsiteY373" fmla="*/ 998859 h 5000300"/>
              <a:gd name="connsiteX374" fmla="*/ 351833 w 4607226"/>
              <a:gd name="connsiteY374" fmla="*/ 991290 h 5000300"/>
              <a:gd name="connsiteX375" fmla="*/ 360184 w 4607226"/>
              <a:gd name="connsiteY375" fmla="*/ 983200 h 5000300"/>
              <a:gd name="connsiteX376" fmla="*/ 468240 w 4607226"/>
              <a:gd name="connsiteY376" fmla="*/ 902028 h 5000300"/>
              <a:gd name="connsiteX377" fmla="*/ 492513 w 4607226"/>
              <a:gd name="connsiteY377" fmla="*/ 886107 h 5000300"/>
              <a:gd name="connsiteX378" fmla="*/ 518092 w 4607226"/>
              <a:gd name="connsiteY378" fmla="*/ 870446 h 5000300"/>
              <a:gd name="connsiteX379" fmla="*/ 544453 w 4607226"/>
              <a:gd name="connsiteY379" fmla="*/ 854525 h 5000300"/>
              <a:gd name="connsiteX380" fmla="*/ 571336 w 4607226"/>
              <a:gd name="connsiteY380" fmla="*/ 838604 h 5000300"/>
              <a:gd name="connsiteX381" fmla="*/ 599263 w 4607226"/>
              <a:gd name="connsiteY381" fmla="*/ 822943 h 5000300"/>
              <a:gd name="connsiteX382" fmla="*/ 626929 w 4607226"/>
              <a:gd name="connsiteY382" fmla="*/ 807283 h 5000300"/>
              <a:gd name="connsiteX383" fmla="*/ 655380 w 4607226"/>
              <a:gd name="connsiteY383" fmla="*/ 791623 h 5000300"/>
              <a:gd name="connsiteX384" fmla="*/ 683829 w 4607226"/>
              <a:gd name="connsiteY384" fmla="*/ 775964 h 5000300"/>
              <a:gd name="connsiteX385" fmla="*/ 712800 w 4607226"/>
              <a:gd name="connsiteY385" fmla="*/ 760303 h 5000300"/>
              <a:gd name="connsiteX386" fmla="*/ 741249 w 4607226"/>
              <a:gd name="connsiteY386" fmla="*/ 744643 h 5000300"/>
              <a:gd name="connsiteX387" fmla="*/ 769698 w 4607226"/>
              <a:gd name="connsiteY387" fmla="*/ 729505 h 5000300"/>
              <a:gd name="connsiteX388" fmla="*/ 797887 w 4607226"/>
              <a:gd name="connsiteY388" fmla="*/ 714105 h 5000300"/>
              <a:gd name="connsiteX389" fmla="*/ 825292 w 4607226"/>
              <a:gd name="connsiteY389" fmla="*/ 698707 h 5000300"/>
              <a:gd name="connsiteX390" fmla="*/ 852176 w 4607226"/>
              <a:gd name="connsiteY390" fmla="*/ 683567 h 5000300"/>
              <a:gd name="connsiteX391" fmla="*/ 878798 w 4607226"/>
              <a:gd name="connsiteY391" fmla="*/ 668169 h 5000300"/>
              <a:gd name="connsiteX392" fmla="*/ 904116 w 4607226"/>
              <a:gd name="connsiteY392" fmla="*/ 653292 h 5000300"/>
              <a:gd name="connsiteX393" fmla="*/ 924474 w 4607226"/>
              <a:gd name="connsiteY393" fmla="*/ 641024 h 5000300"/>
              <a:gd name="connsiteX394" fmla="*/ 944570 w 4607226"/>
              <a:gd name="connsiteY394" fmla="*/ 629801 h 5000300"/>
              <a:gd name="connsiteX395" fmla="*/ 964407 w 4607226"/>
              <a:gd name="connsiteY395" fmla="*/ 618578 h 5000300"/>
              <a:gd name="connsiteX396" fmla="*/ 984504 w 4607226"/>
              <a:gd name="connsiteY396" fmla="*/ 607094 h 5000300"/>
              <a:gd name="connsiteX397" fmla="*/ 1004079 w 4607226"/>
              <a:gd name="connsiteY397" fmla="*/ 596393 h 5000300"/>
              <a:gd name="connsiteX398" fmla="*/ 1024176 w 4607226"/>
              <a:gd name="connsiteY398" fmla="*/ 584908 h 5000300"/>
              <a:gd name="connsiteX399" fmla="*/ 1044534 w 4607226"/>
              <a:gd name="connsiteY399" fmla="*/ 573686 h 5000300"/>
              <a:gd name="connsiteX400" fmla="*/ 1064893 w 4607226"/>
              <a:gd name="connsiteY400" fmla="*/ 561680 h 5000300"/>
              <a:gd name="connsiteX401" fmla="*/ 1101172 w 4607226"/>
              <a:gd name="connsiteY401" fmla="*/ 539755 h 5000300"/>
              <a:gd name="connsiteX402" fmla="*/ 1143455 w 4607226"/>
              <a:gd name="connsiteY402" fmla="*/ 514437 h 5000300"/>
              <a:gd name="connsiteX403" fmla="*/ 1190696 w 4607226"/>
              <a:gd name="connsiteY403" fmla="*/ 486511 h 5000300"/>
              <a:gd name="connsiteX404" fmla="*/ 1241332 w 4607226"/>
              <a:gd name="connsiteY404" fmla="*/ 456234 h 5000300"/>
              <a:gd name="connsiteX405" fmla="*/ 1295358 w 4607226"/>
              <a:gd name="connsiteY405" fmla="*/ 424392 h 5000300"/>
              <a:gd name="connsiteX406" fmla="*/ 1351736 w 4607226"/>
              <a:gd name="connsiteY406" fmla="*/ 391245 h 5000300"/>
              <a:gd name="connsiteX407" fmla="*/ 1409417 w 4607226"/>
              <a:gd name="connsiteY407" fmla="*/ 357314 h 5000300"/>
              <a:gd name="connsiteX408" fmla="*/ 1467620 w 4607226"/>
              <a:gd name="connsiteY408" fmla="*/ 323123 h 5000300"/>
              <a:gd name="connsiteX409" fmla="*/ 1525824 w 4607226"/>
              <a:gd name="connsiteY409" fmla="*/ 289453 h 5000300"/>
              <a:gd name="connsiteX410" fmla="*/ 1582723 w 4607226"/>
              <a:gd name="connsiteY410" fmla="*/ 256567 h 5000300"/>
              <a:gd name="connsiteX411" fmla="*/ 1637534 w 4607226"/>
              <a:gd name="connsiteY411" fmla="*/ 224985 h 5000300"/>
              <a:gd name="connsiteX412" fmla="*/ 1689735 w 4607226"/>
              <a:gd name="connsiteY412" fmla="*/ 195230 h 5000300"/>
              <a:gd name="connsiteX413" fmla="*/ 1738281 w 4607226"/>
              <a:gd name="connsiteY413" fmla="*/ 168086 h 5000300"/>
              <a:gd name="connsiteX414" fmla="*/ 1782390 w 4607226"/>
              <a:gd name="connsiteY414" fmla="*/ 144074 h 5000300"/>
              <a:gd name="connsiteX415" fmla="*/ 1802227 w 4607226"/>
              <a:gd name="connsiteY415" fmla="*/ 133112 h 5000300"/>
              <a:gd name="connsiteX416" fmla="*/ 1820758 w 4607226"/>
              <a:gd name="connsiteY416" fmla="*/ 123194 h 5000300"/>
              <a:gd name="connsiteX417" fmla="*/ 1837983 w 4607226"/>
              <a:gd name="connsiteY417" fmla="*/ 114059 h 5000300"/>
              <a:gd name="connsiteX418" fmla="*/ 1853384 w 4607226"/>
              <a:gd name="connsiteY418" fmla="*/ 106229 h 5000300"/>
              <a:gd name="connsiteX419" fmla="*/ 1880267 w 4607226"/>
              <a:gd name="connsiteY419" fmla="*/ 93178 h 5000300"/>
              <a:gd name="connsiteX420" fmla="*/ 1907411 w 4607226"/>
              <a:gd name="connsiteY420" fmla="*/ 80911 h 5000300"/>
              <a:gd name="connsiteX421" fmla="*/ 1934816 w 4607226"/>
              <a:gd name="connsiteY421" fmla="*/ 69689 h 5000300"/>
              <a:gd name="connsiteX422" fmla="*/ 1962482 w 4607226"/>
              <a:gd name="connsiteY422" fmla="*/ 59510 h 5000300"/>
              <a:gd name="connsiteX423" fmla="*/ 1990671 w 4607226"/>
              <a:gd name="connsiteY423" fmla="*/ 49591 h 5000300"/>
              <a:gd name="connsiteX424" fmla="*/ 2018337 w 4607226"/>
              <a:gd name="connsiteY424" fmla="*/ 40977 h 5000300"/>
              <a:gd name="connsiteX425" fmla="*/ 2046786 w 4607226"/>
              <a:gd name="connsiteY425" fmla="*/ 33147 h 5000300"/>
              <a:gd name="connsiteX426" fmla="*/ 2075235 w 4607226"/>
              <a:gd name="connsiteY426" fmla="*/ 25840 h 5000300"/>
              <a:gd name="connsiteX427" fmla="*/ 2103686 w 4607226"/>
              <a:gd name="connsiteY427" fmla="*/ 19575 h 5000300"/>
              <a:gd name="connsiteX428" fmla="*/ 2132657 w 4607226"/>
              <a:gd name="connsiteY428" fmla="*/ 14356 h 5000300"/>
              <a:gd name="connsiteX429" fmla="*/ 2161367 w 4607226"/>
              <a:gd name="connsiteY429" fmla="*/ 9919 h 5000300"/>
              <a:gd name="connsiteX430" fmla="*/ 2190078 w 4607226"/>
              <a:gd name="connsiteY430" fmla="*/ 6265 h 5000300"/>
              <a:gd name="connsiteX431" fmla="*/ 2219048 w 4607226"/>
              <a:gd name="connsiteY431" fmla="*/ 3393 h 5000300"/>
              <a:gd name="connsiteX432" fmla="*/ 2248281 w 4607226"/>
              <a:gd name="connsiteY432" fmla="*/ 1567 h 5000300"/>
              <a:gd name="connsiteX433" fmla="*/ 2277252 w 4607226"/>
              <a:gd name="connsiteY433" fmla="*/ 261 h 50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607226" h="5000300">
                <a:moveTo>
                  <a:pt x="2306484" y="0"/>
                </a:moveTo>
                <a:lnTo>
                  <a:pt x="2335456" y="523"/>
                </a:lnTo>
                <a:lnTo>
                  <a:pt x="2364688" y="1828"/>
                </a:lnTo>
                <a:lnTo>
                  <a:pt x="2393659" y="4177"/>
                </a:lnTo>
                <a:lnTo>
                  <a:pt x="2422370" y="7309"/>
                </a:lnTo>
                <a:lnTo>
                  <a:pt x="2451602" y="11224"/>
                </a:lnTo>
                <a:lnTo>
                  <a:pt x="2480312" y="15921"/>
                </a:lnTo>
                <a:lnTo>
                  <a:pt x="2508761" y="21663"/>
                </a:lnTo>
                <a:lnTo>
                  <a:pt x="2537473" y="27928"/>
                </a:lnTo>
                <a:lnTo>
                  <a:pt x="2565922" y="34975"/>
                </a:lnTo>
                <a:lnTo>
                  <a:pt x="2594110" y="43066"/>
                </a:lnTo>
                <a:lnTo>
                  <a:pt x="2622298" y="52201"/>
                </a:lnTo>
                <a:lnTo>
                  <a:pt x="2650226" y="61859"/>
                </a:lnTo>
                <a:lnTo>
                  <a:pt x="2677631" y="72559"/>
                </a:lnTo>
                <a:lnTo>
                  <a:pt x="2705036" y="83782"/>
                </a:lnTo>
                <a:lnTo>
                  <a:pt x="2732441" y="96050"/>
                </a:lnTo>
                <a:lnTo>
                  <a:pt x="2759064" y="109100"/>
                </a:lnTo>
                <a:lnTo>
                  <a:pt x="3707810" y="656162"/>
                </a:lnTo>
                <a:lnTo>
                  <a:pt x="3717989" y="662165"/>
                </a:lnTo>
                <a:lnTo>
                  <a:pt x="3728168" y="667908"/>
                </a:lnTo>
                <a:lnTo>
                  <a:pt x="3738348" y="673911"/>
                </a:lnTo>
                <a:lnTo>
                  <a:pt x="3748787" y="679392"/>
                </a:lnTo>
                <a:lnTo>
                  <a:pt x="3758706" y="685134"/>
                </a:lnTo>
                <a:lnTo>
                  <a:pt x="3769146" y="690354"/>
                </a:lnTo>
                <a:lnTo>
                  <a:pt x="3778802" y="696095"/>
                </a:lnTo>
                <a:lnTo>
                  <a:pt x="3788460" y="701316"/>
                </a:lnTo>
                <a:lnTo>
                  <a:pt x="4184923" y="934653"/>
                </a:lnTo>
                <a:lnTo>
                  <a:pt x="4195625" y="941961"/>
                </a:lnTo>
                <a:lnTo>
                  <a:pt x="4205021" y="949008"/>
                </a:lnTo>
                <a:lnTo>
                  <a:pt x="4213373" y="955794"/>
                </a:lnTo>
                <a:lnTo>
                  <a:pt x="4221203" y="962059"/>
                </a:lnTo>
                <a:lnTo>
                  <a:pt x="4234775" y="973282"/>
                </a:lnTo>
                <a:lnTo>
                  <a:pt x="4245998" y="983722"/>
                </a:lnTo>
                <a:lnTo>
                  <a:pt x="4256438" y="993378"/>
                </a:lnTo>
                <a:lnTo>
                  <a:pt x="4266096" y="1002776"/>
                </a:lnTo>
                <a:lnTo>
                  <a:pt x="4271055" y="1007211"/>
                </a:lnTo>
                <a:lnTo>
                  <a:pt x="4276275" y="1011910"/>
                </a:lnTo>
                <a:lnTo>
                  <a:pt x="4281755" y="1016608"/>
                </a:lnTo>
                <a:lnTo>
                  <a:pt x="4287497" y="1021306"/>
                </a:lnTo>
                <a:lnTo>
                  <a:pt x="4296894" y="1027832"/>
                </a:lnTo>
                <a:lnTo>
                  <a:pt x="4303158" y="1032269"/>
                </a:lnTo>
                <a:lnTo>
                  <a:pt x="4306290" y="1034879"/>
                </a:lnTo>
                <a:lnTo>
                  <a:pt x="4309422" y="1037488"/>
                </a:lnTo>
                <a:lnTo>
                  <a:pt x="4313337" y="1040881"/>
                </a:lnTo>
                <a:lnTo>
                  <a:pt x="4318035" y="1046102"/>
                </a:lnTo>
                <a:lnTo>
                  <a:pt x="4334218" y="1064111"/>
                </a:lnTo>
                <a:lnTo>
                  <a:pt x="4350139" y="1082642"/>
                </a:lnTo>
                <a:lnTo>
                  <a:pt x="4365537" y="1100912"/>
                </a:lnTo>
                <a:lnTo>
                  <a:pt x="4380676" y="1119705"/>
                </a:lnTo>
                <a:lnTo>
                  <a:pt x="4395554" y="1138757"/>
                </a:lnTo>
                <a:lnTo>
                  <a:pt x="4409908" y="1158072"/>
                </a:lnTo>
                <a:lnTo>
                  <a:pt x="4423740" y="1177648"/>
                </a:lnTo>
                <a:lnTo>
                  <a:pt x="4437052" y="1197483"/>
                </a:lnTo>
                <a:lnTo>
                  <a:pt x="4450103" y="1217581"/>
                </a:lnTo>
                <a:lnTo>
                  <a:pt x="4462631" y="1237678"/>
                </a:lnTo>
                <a:lnTo>
                  <a:pt x="4474898" y="1258297"/>
                </a:lnTo>
                <a:lnTo>
                  <a:pt x="4486382" y="1278916"/>
                </a:lnTo>
                <a:lnTo>
                  <a:pt x="4497866" y="1300057"/>
                </a:lnTo>
                <a:lnTo>
                  <a:pt x="4508306" y="1321460"/>
                </a:lnTo>
                <a:lnTo>
                  <a:pt x="4518746" y="1342862"/>
                </a:lnTo>
                <a:lnTo>
                  <a:pt x="4528404" y="1364525"/>
                </a:lnTo>
                <a:lnTo>
                  <a:pt x="4537539" y="1386711"/>
                </a:lnTo>
                <a:lnTo>
                  <a:pt x="4546152" y="1408896"/>
                </a:lnTo>
                <a:lnTo>
                  <a:pt x="4554504" y="1431342"/>
                </a:lnTo>
                <a:lnTo>
                  <a:pt x="4561812" y="1454049"/>
                </a:lnTo>
                <a:lnTo>
                  <a:pt x="4569121" y="1477279"/>
                </a:lnTo>
                <a:lnTo>
                  <a:pt x="4575384" y="1500769"/>
                </a:lnTo>
                <a:lnTo>
                  <a:pt x="4581387" y="1524259"/>
                </a:lnTo>
                <a:lnTo>
                  <a:pt x="4586607" y="1548011"/>
                </a:lnTo>
                <a:lnTo>
                  <a:pt x="4591306" y="1572284"/>
                </a:lnTo>
                <a:lnTo>
                  <a:pt x="4595742" y="1596558"/>
                </a:lnTo>
                <a:lnTo>
                  <a:pt x="4599136" y="1621353"/>
                </a:lnTo>
                <a:lnTo>
                  <a:pt x="4602007" y="1646148"/>
                </a:lnTo>
                <a:lnTo>
                  <a:pt x="4604356" y="1671466"/>
                </a:lnTo>
                <a:lnTo>
                  <a:pt x="4605921" y="1696783"/>
                </a:lnTo>
                <a:lnTo>
                  <a:pt x="4606965" y="1722623"/>
                </a:lnTo>
                <a:lnTo>
                  <a:pt x="4607226" y="1748461"/>
                </a:lnTo>
                <a:lnTo>
                  <a:pt x="4607226" y="3251840"/>
                </a:lnTo>
                <a:lnTo>
                  <a:pt x="4606965" y="3272459"/>
                </a:lnTo>
                <a:lnTo>
                  <a:pt x="4605921" y="3293339"/>
                </a:lnTo>
                <a:lnTo>
                  <a:pt x="4604617" y="3314480"/>
                </a:lnTo>
                <a:lnTo>
                  <a:pt x="4602789" y="3335883"/>
                </a:lnTo>
                <a:lnTo>
                  <a:pt x="4600440" y="3357807"/>
                </a:lnTo>
                <a:lnTo>
                  <a:pt x="4597308" y="3379209"/>
                </a:lnTo>
                <a:lnTo>
                  <a:pt x="4593654" y="3401395"/>
                </a:lnTo>
                <a:lnTo>
                  <a:pt x="4589740" y="3423319"/>
                </a:lnTo>
                <a:lnTo>
                  <a:pt x="4585042" y="3445503"/>
                </a:lnTo>
                <a:lnTo>
                  <a:pt x="4580082" y="3467690"/>
                </a:lnTo>
                <a:lnTo>
                  <a:pt x="4574600" y="3489875"/>
                </a:lnTo>
                <a:lnTo>
                  <a:pt x="4568858" y="3512060"/>
                </a:lnTo>
                <a:lnTo>
                  <a:pt x="4562072" y="3534246"/>
                </a:lnTo>
                <a:lnTo>
                  <a:pt x="4555286" y="3556169"/>
                </a:lnTo>
                <a:lnTo>
                  <a:pt x="4548240" y="3578094"/>
                </a:lnTo>
                <a:lnTo>
                  <a:pt x="4540670" y="3599496"/>
                </a:lnTo>
                <a:lnTo>
                  <a:pt x="4532579" y="3621159"/>
                </a:lnTo>
                <a:lnTo>
                  <a:pt x="4523967" y="3642301"/>
                </a:lnTo>
                <a:lnTo>
                  <a:pt x="4515092" y="3663442"/>
                </a:lnTo>
                <a:lnTo>
                  <a:pt x="4505957" y="3684061"/>
                </a:lnTo>
                <a:lnTo>
                  <a:pt x="4496299" y="3704158"/>
                </a:lnTo>
                <a:lnTo>
                  <a:pt x="4486121" y="3724255"/>
                </a:lnTo>
                <a:lnTo>
                  <a:pt x="4475942" y="3743570"/>
                </a:lnTo>
                <a:lnTo>
                  <a:pt x="4465241" y="3762623"/>
                </a:lnTo>
                <a:lnTo>
                  <a:pt x="4454278" y="3781415"/>
                </a:lnTo>
                <a:lnTo>
                  <a:pt x="4443055" y="3799685"/>
                </a:lnTo>
                <a:lnTo>
                  <a:pt x="4431049" y="3817173"/>
                </a:lnTo>
                <a:lnTo>
                  <a:pt x="4419305" y="3833877"/>
                </a:lnTo>
                <a:lnTo>
                  <a:pt x="4407038" y="3850320"/>
                </a:lnTo>
                <a:lnTo>
                  <a:pt x="4394770" y="3865980"/>
                </a:lnTo>
                <a:lnTo>
                  <a:pt x="4381982" y="3880858"/>
                </a:lnTo>
                <a:lnTo>
                  <a:pt x="4368930" y="3895213"/>
                </a:lnTo>
                <a:lnTo>
                  <a:pt x="4360579" y="3903565"/>
                </a:lnTo>
                <a:lnTo>
                  <a:pt x="4353270" y="3910872"/>
                </a:lnTo>
                <a:lnTo>
                  <a:pt x="4349616" y="3914528"/>
                </a:lnTo>
                <a:lnTo>
                  <a:pt x="4345962" y="3918442"/>
                </a:lnTo>
                <a:lnTo>
                  <a:pt x="4342309" y="3922358"/>
                </a:lnTo>
                <a:lnTo>
                  <a:pt x="4338393" y="3927316"/>
                </a:lnTo>
                <a:lnTo>
                  <a:pt x="4324299" y="3944803"/>
                </a:lnTo>
                <a:lnTo>
                  <a:pt x="4315164" y="3955766"/>
                </a:lnTo>
                <a:lnTo>
                  <a:pt x="4311771" y="3959419"/>
                </a:lnTo>
                <a:lnTo>
                  <a:pt x="4309162" y="3961768"/>
                </a:lnTo>
                <a:lnTo>
                  <a:pt x="4307073" y="3963595"/>
                </a:lnTo>
                <a:lnTo>
                  <a:pt x="4305246" y="3964900"/>
                </a:lnTo>
                <a:lnTo>
                  <a:pt x="4301592" y="3966989"/>
                </a:lnTo>
                <a:lnTo>
                  <a:pt x="4296894" y="3969859"/>
                </a:lnTo>
                <a:lnTo>
                  <a:pt x="4293762" y="3972470"/>
                </a:lnTo>
                <a:lnTo>
                  <a:pt x="4289848" y="3975601"/>
                </a:lnTo>
                <a:lnTo>
                  <a:pt x="4284366" y="3980039"/>
                </a:lnTo>
                <a:lnTo>
                  <a:pt x="4278102" y="3985520"/>
                </a:lnTo>
                <a:lnTo>
                  <a:pt x="4266357" y="3996482"/>
                </a:lnTo>
                <a:lnTo>
                  <a:pt x="4254350" y="4007183"/>
                </a:lnTo>
                <a:lnTo>
                  <a:pt x="4242605" y="4017362"/>
                </a:lnTo>
                <a:lnTo>
                  <a:pt x="4230338" y="4027802"/>
                </a:lnTo>
                <a:lnTo>
                  <a:pt x="4218071" y="4037720"/>
                </a:lnTo>
                <a:lnTo>
                  <a:pt x="4206065" y="4047378"/>
                </a:lnTo>
                <a:lnTo>
                  <a:pt x="4193798" y="4057035"/>
                </a:lnTo>
                <a:lnTo>
                  <a:pt x="4181269" y="4066430"/>
                </a:lnTo>
                <a:lnTo>
                  <a:pt x="4168742" y="4075565"/>
                </a:lnTo>
                <a:lnTo>
                  <a:pt x="4156213" y="4084702"/>
                </a:lnTo>
                <a:lnTo>
                  <a:pt x="4143685" y="4093575"/>
                </a:lnTo>
                <a:lnTo>
                  <a:pt x="4131157" y="4102449"/>
                </a:lnTo>
                <a:lnTo>
                  <a:pt x="4105578" y="4119675"/>
                </a:lnTo>
                <a:lnTo>
                  <a:pt x="4079738" y="4136119"/>
                </a:lnTo>
                <a:lnTo>
                  <a:pt x="4053378" y="4152561"/>
                </a:lnTo>
                <a:lnTo>
                  <a:pt x="4026755" y="4167961"/>
                </a:lnTo>
                <a:lnTo>
                  <a:pt x="3999872" y="4183621"/>
                </a:lnTo>
                <a:lnTo>
                  <a:pt x="3972467" y="4199020"/>
                </a:lnTo>
                <a:lnTo>
                  <a:pt x="3944539" y="4213898"/>
                </a:lnTo>
                <a:lnTo>
                  <a:pt x="3916351" y="4229036"/>
                </a:lnTo>
                <a:lnTo>
                  <a:pt x="3887901" y="4243914"/>
                </a:lnTo>
                <a:lnTo>
                  <a:pt x="3858930" y="4259051"/>
                </a:lnTo>
                <a:lnTo>
                  <a:pt x="3383122" y="4531278"/>
                </a:lnTo>
                <a:lnTo>
                  <a:pt x="3363285" y="4543023"/>
                </a:lnTo>
                <a:lnTo>
                  <a:pt x="3343188" y="4554769"/>
                </a:lnTo>
                <a:lnTo>
                  <a:pt x="3323352" y="4566252"/>
                </a:lnTo>
                <a:lnTo>
                  <a:pt x="3303777" y="4577476"/>
                </a:lnTo>
                <a:lnTo>
                  <a:pt x="3283941" y="4588699"/>
                </a:lnTo>
                <a:lnTo>
                  <a:pt x="3264626" y="4599921"/>
                </a:lnTo>
                <a:lnTo>
                  <a:pt x="3245312" y="4611144"/>
                </a:lnTo>
                <a:lnTo>
                  <a:pt x="3225998" y="4622368"/>
                </a:lnTo>
                <a:lnTo>
                  <a:pt x="3206423" y="4633591"/>
                </a:lnTo>
                <a:lnTo>
                  <a:pt x="3187109" y="4645075"/>
                </a:lnTo>
                <a:lnTo>
                  <a:pt x="3167794" y="4656298"/>
                </a:lnTo>
                <a:lnTo>
                  <a:pt x="3148219" y="4667522"/>
                </a:lnTo>
                <a:lnTo>
                  <a:pt x="3128905" y="4679006"/>
                </a:lnTo>
                <a:lnTo>
                  <a:pt x="3109329" y="4690489"/>
                </a:lnTo>
                <a:lnTo>
                  <a:pt x="3089754" y="4702235"/>
                </a:lnTo>
                <a:lnTo>
                  <a:pt x="3070179" y="4713980"/>
                </a:lnTo>
                <a:lnTo>
                  <a:pt x="3050082" y="4726247"/>
                </a:lnTo>
                <a:lnTo>
                  <a:pt x="3030507" y="4737993"/>
                </a:lnTo>
                <a:lnTo>
                  <a:pt x="3010932" y="4749737"/>
                </a:lnTo>
                <a:lnTo>
                  <a:pt x="2991618" y="4761222"/>
                </a:lnTo>
                <a:lnTo>
                  <a:pt x="2972564" y="4772706"/>
                </a:lnTo>
                <a:lnTo>
                  <a:pt x="2953511" y="4783929"/>
                </a:lnTo>
                <a:lnTo>
                  <a:pt x="2934457" y="4795414"/>
                </a:lnTo>
                <a:lnTo>
                  <a:pt x="2914882" y="4806637"/>
                </a:lnTo>
                <a:lnTo>
                  <a:pt x="2895829" y="4817598"/>
                </a:lnTo>
                <a:lnTo>
                  <a:pt x="2876515" y="4828300"/>
                </a:lnTo>
                <a:lnTo>
                  <a:pt x="2856940" y="4839784"/>
                </a:lnTo>
                <a:lnTo>
                  <a:pt x="2836842" y="4850224"/>
                </a:lnTo>
                <a:lnTo>
                  <a:pt x="2816746" y="4861186"/>
                </a:lnTo>
                <a:lnTo>
                  <a:pt x="2796126" y="4872147"/>
                </a:lnTo>
                <a:lnTo>
                  <a:pt x="2775246" y="4883110"/>
                </a:lnTo>
                <a:lnTo>
                  <a:pt x="2753843" y="4894073"/>
                </a:lnTo>
                <a:lnTo>
                  <a:pt x="2726961" y="4907123"/>
                </a:lnTo>
                <a:lnTo>
                  <a:pt x="2699816" y="4919390"/>
                </a:lnTo>
                <a:lnTo>
                  <a:pt x="2672411" y="4930613"/>
                </a:lnTo>
                <a:lnTo>
                  <a:pt x="2644744" y="4940792"/>
                </a:lnTo>
                <a:lnTo>
                  <a:pt x="2616556" y="4950711"/>
                </a:lnTo>
                <a:lnTo>
                  <a:pt x="2588890" y="4959323"/>
                </a:lnTo>
                <a:lnTo>
                  <a:pt x="2560441" y="4967153"/>
                </a:lnTo>
                <a:lnTo>
                  <a:pt x="2531992" y="4974461"/>
                </a:lnTo>
                <a:lnTo>
                  <a:pt x="2503542" y="4980725"/>
                </a:lnTo>
                <a:lnTo>
                  <a:pt x="2474570" y="4985946"/>
                </a:lnTo>
                <a:lnTo>
                  <a:pt x="2445860" y="4990383"/>
                </a:lnTo>
                <a:lnTo>
                  <a:pt x="2417150" y="4994037"/>
                </a:lnTo>
                <a:lnTo>
                  <a:pt x="2388178" y="4996908"/>
                </a:lnTo>
                <a:lnTo>
                  <a:pt x="2358946" y="4998735"/>
                </a:lnTo>
                <a:lnTo>
                  <a:pt x="2329975" y="5000039"/>
                </a:lnTo>
                <a:lnTo>
                  <a:pt x="2300742" y="5000300"/>
                </a:lnTo>
                <a:lnTo>
                  <a:pt x="2271772" y="4999779"/>
                </a:lnTo>
                <a:lnTo>
                  <a:pt x="2242539" y="4998474"/>
                </a:lnTo>
                <a:lnTo>
                  <a:pt x="2213567" y="4996125"/>
                </a:lnTo>
                <a:lnTo>
                  <a:pt x="2184857" y="4992993"/>
                </a:lnTo>
                <a:lnTo>
                  <a:pt x="2155624" y="4989077"/>
                </a:lnTo>
                <a:lnTo>
                  <a:pt x="2126914" y="4984380"/>
                </a:lnTo>
                <a:lnTo>
                  <a:pt x="2098465" y="4978637"/>
                </a:lnTo>
                <a:lnTo>
                  <a:pt x="2069755" y="4972374"/>
                </a:lnTo>
                <a:lnTo>
                  <a:pt x="2041306" y="4965326"/>
                </a:lnTo>
                <a:lnTo>
                  <a:pt x="2013117" y="4957235"/>
                </a:lnTo>
                <a:lnTo>
                  <a:pt x="1984929" y="4948100"/>
                </a:lnTo>
                <a:lnTo>
                  <a:pt x="1957001" y="4938443"/>
                </a:lnTo>
                <a:lnTo>
                  <a:pt x="1929596" y="4927741"/>
                </a:lnTo>
                <a:lnTo>
                  <a:pt x="1902191" y="4916518"/>
                </a:lnTo>
                <a:lnTo>
                  <a:pt x="1874786" y="4904252"/>
                </a:lnTo>
                <a:lnTo>
                  <a:pt x="1848163" y="4891201"/>
                </a:lnTo>
                <a:lnTo>
                  <a:pt x="1820236" y="4876846"/>
                </a:lnTo>
                <a:lnTo>
                  <a:pt x="1787610" y="4859359"/>
                </a:lnTo>
                <a:lnTo>
                  <a:pt x="1751070" y="4839261"/>
                </a:lnTo>
                <a:lnTo>
                  <a:pt x="1711659" y="4817598"/>
                </a:lnTo>
                <a:lnTo>
                  <a:pt x="1669637" y="4793325"/>
                </a:lnTo>
                <a:lnTo>
                  <a:pt x="1625527" y="4768530"/>
                </a:lnTo>
                <a:lnTo>
                  <a:pt x="1580375" y="4742169"/>
                </a:lnTo>
                <a:lnTo>
                  <a:pt x="1534177" y="4715285"/>
                </a:lnTo>
                <a:lnTo>
                  <a:pt x="1488240" y="4688141"/>
                </a:lnTo>
                <a:lnTo>
                  <a:pt x="1442564" y="4661257"/>
                </a:lnTo>
                <a:lnTo>
                  <a:pt x="1398194" y="4634896"/>
                </a:lnTo>
                <a:lnTo>
                  <a:pt x="1355389" y="4609579"/>
                </a:lnTo>
                <a:lnTo>
                  <a:pt x="1314934" y="4585566"/>
                </a:lnTo>
                <a:lnTo>
                  <a:pt x="1277871" y="4563120"/>
                </a:lnTo>
                <a:lnTo>
                  <a:pt x="1243941" y="4543023"/>
                </a:lnTo>
                <a:lnTo>
                  <a:pt x="1214448" y="4525275"/>
                </a:lnTo>
                <a:lnTo>
                  <a:pt x="737856" y="4254092"/>
                </a:lnTo>
                <a:lnTo>
                  <a:pt x="726372" y="4248089"/>
                </a:lnTo>
                <a:lnTo>
                  <a:pt x="716453" y="4242869"/>
                </a:lnTo>
                <a:lnTo>
                  <a:pt x="706797" y="4237388"/>
                </a:lnTo>
                <a:lnTo>
                  <a:pt x="697401" y="4232168"/>
                </a:lnTo>
                <a:lnTo>
                  <a:pt x="687744" y="4226687"/>
                </a:lnTo>
                <a:lnTo>
                  <a:pt x="678087" y="4221206"/>
                </a:lnTo>
                <a:lnTo>
                  <a:pt x="667646" y="4215464"/>
                </a:lnTo>
                <a:lnTo>
                  <a:pt x="656423" y="4209199"/>
                </a:lnTo>
                <a:lnTo>
                  <a:pt x="422303" y="4065648"/>
                </a:lnTo>
                <a:lnTo>
                  <a:pt x="411602" y="4058340"/>
                </a:lnTo>
                <a:lnTo>
                  <a:pt x="402207" y="4051293"/>
                </a:lnTo>
                <a:lnTo>
                  <a:pt x="393854" y="4044507"/>
                </a:lnTo>
                <a:lnTo>
                  <a:pt x="386024" y="4038243"/>
                </a:lnTo>
                <a:lnTo>
                  <a:pt x="372451" y="4027020"/>
                </a:lnTo>
                <a:lnTo>
                  <a:pt x="361228" y="4016580"/>
                </a:lnTo>
                <a:lnTo>
                  <a:pt x="350788" y="4006922"/>
                </a:lnTo>
                <a:lnTo>
                  <a:pt x="341132" y="3997526"/>
                </a:lnTo>
                <a:lnTo>
                  <a:pt x="336172" y="3993089"/>
                </a:lnTo>
                <a:lnTo>
                  <a:pt x="330953" y="3988391"/>
                </a:lnTo>
                <a:lnTo>
                  <a:pt x="325471" y="3983693"/>
                </a:lnTo>
                <a:lnTo>
                  <a:pt x="319729" y="3978994"/>
                </a:lnTo>
                <a:lnTo>
                  <a:pt x="311377" y="3972731"/>
                </a:lnTo>
                <a:lnTo>
                  <a:pt x="303286" y="3965945"/>
                </a:lnTo>
                <a:lnTo>
                  <a:pt x="295194" y="3958375"/>
                </a:lnTo>
                <a:lnTo>
                  <a:pt x="287104" y="3950545"/>
                </a:lnTo>
                <a:lnTo>
                  <a:pt x="278752" y="3942193"/>
                </a:lnTo>
                <a:lnTo>
                  <a:pt x="270399" y="3933580"/>
                </a:lnTo>
                <a:lnTo>
                  <a:pt x="262047" y="3924184"/>
                </a:lnTo>
                <a:lnTo>
                  <a:pt x="253957" y="3915049"/>
                </a:lnTo>
                <a:lnTo>
                  <a:pt x="245605" y="3905130"/>
                </a:lnTo>
                <a:lnTo>
                  <a:pt x="237252" y="3895213"/>
                </a:lnTo>
                <a:lnTo>
                  <a:pt x="229161" y="3885034"/>
                </a:lnTo>
                <a:lnTo>
                  <a:pt x="221070" y="3874332"/>
                </a:lnTo>
                <a:lnTo>
                  <a:pt x="212979" y="3863632"/>
                </a:lnTo>
                <a:lnTo>
                  <a:pt x="204889" y="3852669"/>
                </a:lnTo>
                <a:lnTo>
                  <a:pt x="197058" y="3841706"/>
                </a:lnTo>
                <a:lnTo>
                  <a:pt x="189228" y="3830485"/>
                </a:lnTo>
                <a:lnTo>
                  <a:pt x="173829" y="3807777"/>
                </a:lnTo>
                <a:lnTo>
                  <a:pt x="159474" y="3784808"/>
                </a:lnTo>
                <a:lnTo>
                  <a:pt x="145379" y="3762362"/>
                </a:lnTo>
                <a:lnTo>
                  <a:pt x="132329" y="3739916"/>
                </a:lnTo>
                <a:lnTo>
                  <a:pt x="119801" y="3718253"/>
                </a:lnTo>
                <a:lnTo>
                  <a:pt x="108578" y="3697111"/>
                </a:lnTo>
                <a:lnTo>
                  <a:pt x="98138" y="3677014"/>
                </a:lnTo>
                <a:lnTo>
                  <a:pt x="89003" y="3658222"/>
                </a:lnTo>
                <a:lnTo>
                  <a:pt x="84826" y="3649087"/>
                </a:lnTo>
                <a:lnTo>
                  <a:pt x="80650" y="3638908"/>
                </a:lnTo>
                <a:lnTo>
                  <a:pt x="76213" y="3628989"/>
                </a:lnTo>
                <a:lnTo>
                  <a:pt x="72298" y="3618289"/>
                </a:lnTo>
                <a:lnTo>
                  <a:pt x="67861" y="3607326"/>
                </a:lnTo>
                <a:lnTo>
                  <a:pt x="63685" y="3596103"/>
                </a:lnTo>
                <a:lnTo>
                  <a:pt x="59770" y="3584619"/>
                </a:lnTo>
                <a:lnTo>
                  <a:pt x="55594" y="3573135"/>
                </a:lnTo>
                <a:lnTo>
                  <a:pt x="48286" y="3548600"/>
                </a:lnTo>
                <a:lnTo>
                  <a:pt x="40717" y="3523544"/>
                </a:lnTo>
                <a:lnTo>
                  <a:pt x="37324" y="3510494"/>
                </a:lnTo>
                <a:lnTo>
                  <a:pt x="33670" y="3497704"/>
                </a:lnTo>
                <a:lnTo>
                  <a:pt x="30277" y="3484394"/>
                </a:lnTo>
                <a:lnTo>
                  <a:pt x="27145" y="3471082"/>
                </a:lnTo>
                <a:lnTo>
                  <a:pt x="24274" y="3457771"/>
                </a:lnTo>
                <a:lnTo>
                  <a:pt x="21142" y="3443938"/>
                </a:lnTo>
                <a:lnTo>
                  <a:pt x="18793" y="3430105"/>
                </a:lnTo>
                <a:lnTo>
                  <a:pt x="15921" y="3416533"/>
                </a:lnTo>
                <a:lnTo>
                  <a:pt x="13833" y="3402700"/>
                </a:lnTo>
                <a:lnTo>
                  <a:pt x="11224" y="3388867"/>
                </a:lnTo>
                <a:lnTo>
                  <a:pt x="9396" y="3374772"/>
                </a:lnTo>
                <a:lnTo>
                  <a:pt x="7570" y="3361200"/>
                </a:lnTo>
                <a:lnTo>
                  <a:pt x="5742" y="3347367"/>
                </a:lnTo>
                <a:lnTo>
                  <a:pt x="4438" y="3333273"/>
                </a:lnTo>
                <a:lnTo>
                  <a:pt x="3133" y="3319701"/>
                </a:lnTo>
                <a:lnTo>
                  <a:pt x="1828" y="3305867"/>
                </a:lnTo>
                <a:lnTo>
                  <a:pt x="1305" y="3292034"/>
                </a:lnTo>
                <a:lnTo>
                  <a:pt x="523" y="3278724"/>
                </a:lnTo>
                <a:lnTo>
                  <a:pt x="0" y="3265152"/>
                </a:lnTo>
                <a:lnTo>
                  <a:pt x="0" y="3251840"/>
                </a:lnTo>
                <a:lnTo>
                  <a:pt x="0" y="1748461"/>
                </a:lnTo>
                <a:lnTo>
                  <a:pt x="0" y="1735151"/>
                </a:lnTo>
                <a:lnTo>
                  <a:pt x="523" y="1721318"/>
                </a:lnTo>
                <a:lnTo>
                  <a:pt x="1305" y="1707483"/>
                </a:lnTo>
                <a:lnTo>
                  <a:pt x="1828" y="1693911"/>
                </a:lnTo>
                <a:lnTo>
                  <a:pt x="3133" y="1679817"/>
                </a:lnTo>
                <a:lnTo>
                  <a:pt x="4438" y="1665984"/>
                </a:lnTo>
                <a:lnTo>
                  <a:pt x="6003" y="1651890"/>
                </a:lnTo>
                <a:lnTo>
                  <a:pt x="7570" y="1637796"/>
                </a:lnTo>
                <a:lnTo>
                  <a:pt x="9658" y="1623440"/>
                </a:lnTo>
                <a:lnTo>
                  <a:pt x="11485" y="1609346"/>
                </a:lnTo>
                <a:lnTo>
                  <a:pt x="14095" y="1595513"/>
                </a:lnTo>
                <a:lnTo>
                  <a:pt x="16705" y="1581419"/>
                </a:lnTo>
                <a:lnTo>
                  <a:pt x="19054" y="1567586"/>
                </a:lnTo>
                <a:lnTo>
                  <a:pt x="21925" y="1553492"/>
                </a:lnTo>
                <a:lnTo>
                  <a:pt x="25057" y="1539659"/>
                </a:lnTo>
                <a:lnTo>
                  <a:pt x="28189" y="1526087"/>
                </a:lnTo>
                <a:lnTo>
                  <a:pt x="31321" y="1512515"/>
                </a:lnTo>
                <a:lnTo>
                  <a:pt x="34714" y="1499203"/>
                </a:lnTo>
                <a:lnTo>
                  <a:pt x="38107" y="1485631"/>
                </a:lnTo>
                <a:lnTo>
                  <a:pt x="42022" y="1472580"/>
                </a:lnTo>
                <a:lnTo>
                  <a:pt x="45676" y="1459791"/>
                </a:lnTo>
                <a:lnTo>
                  <a:pt x="49331" y="1447263"/>
                </a:lnTo>
                <a:lnTo>
                  <a:pt x="53245" y="1434735"/>
                </a:lnTo>
                <a:lnTo>
                  <a:pt x="57160" y="1422468"/>
                </a:lnTo>
                <a:lnTo>
                  <a:pt x="61336" y="1410723"/>
                </a:lnTo>
                <a:lnTo>
                  <a:pt x="65773" y="1399239"/>
                </a:lnTo>
                <a:lnTo>
                  <a:pt x="69689" y="1388016"/>
                </a:lnTo>
                <a:lnTo>
                  <a:pt x="74125" y="1376532"/>
                </a:lnTo>
                <a:lnTo>
                  <a:pt x="78562" y="1366353"/>
                </a:lnTo>
                <a:lnTo>
                  <a:pt x="82999" y="1355912"/>
                </a:lnTo>
                <a:lnTo>
                  <a:pt x="87176" y="1345995"/>
                </a:lnTo>
                <a:lnTo>
                  <a:pt x="91613" y="1336598"/>
                </a:lnTo>
                <a:lnTo>
                  <a:pt x="102314" y="1315457"/>
                </a:lnTo>
                <a:lnTo>
                  <a:pt x="112492" y="1294055"/>
                </a:lnTo>
                <a:lnTo>
                  <a:pt x="123194" y="1273435"/>
                </a:lnTo>
                <a:lnTo>
                  <a:pt x="134418" y="1252816"/>
                </a:lnTo>
                <a:lnTo>
                  <a:pt x="140160" y="1242898"/>
                </a:lnTo>
                <a:lnTo>
                  <a:pt x="145639" y="1232979"/>
                </a:lnTo>
                <a:lnTo>
                  <a:pt x="151643" y="1223323"/>
                </a:lnTo>
                <a:lnTo>
                  <a:pt x="157646" y="1213404"/>
                </a:lnTo>
                <a:lnTo>
                  <a:pt x="163911" y="1203748"/>
                </a:lnTo>
                <a:lnTo>
                  <a:pt x="170174" y="1194351"/>
                </a:lnTo>
                <a:lnTo>
                  <a:pt x="176699" y="1184955"/>
                </a:lnTo>
                <a:lnTo>
                  <a:pt x="183224" y="1176341"/>
                </a:lnTo>
                <a:lnTo>
                  <a:pt x="190272" y="1166946"/>
                </a:lnTo>
                <a:lnTo>
                  <a:pt x="196796" y="1157811"/>
                </a:lnTo>
                <a:lnTo>
                  <a:pt x="203321" y="1148415"/>
                </a:lnTo>
                <a:lnTo>
                  <a:pt x="210107" y="1139541"/>
                </a:lnTo>
                <a:lnTo>
                  <a:pt x="216633" y="1130405"/>
                </a:lnTo>
                <a:lnTo>
                  <a:pt x="223680" y="1121531"/>
                </a:lnTo>
                <a:lnTo>
                  <a:pt x="230727" y="1113180"/>
                </a:lnTo>
                <a:lnTo>
                  <a:pt x="238296" y="1105089"/>
                </a:lnTo>
                <a:lnTo>
                  <a:pt x="256566" y="1085252"/>
                </a:lnTo>
                <a:lnTo>
                  <a:pt x="268050" y="1072202"/>
                </a:lnTo>
                <a:lnTo>
                  <a:pt x="275097" y="1063067"/>
                </a:lnTo>
                <a:lnTo>
                  <a:pt x="280578" y="1057063"/>
                </a:lnTo>
                <a:lnTo>
                  <a:pt x="283450" y="1053932"/>
                </a:lnTo>
                <a:lnTo>
                  <a:pt x="286582" y="1051060"/>
                </a:lnTo>
                <a:lnTo>
                  <a:pt x="289976" y="1047146"/>
                </a:lnTo>
                <a:lnTo>
                  <a:pt x="294673" y="1043230"/>
                </a:lnTo>
                <a:lnTo>
                  <a:pt x="307985" y="1031746"/>
                </a:lnTo>
                <a:lnTo>
                  <a:pt x="328342" y="1014520"/>
                </a:lnTo>
                <a:lnTo>
                  <a:pt x="333040" y="1010083"/>
                </a:lnTo>
                <a:lnTo>
                  <a:pt x="337477" y="1006429"/>
                </a:lnTo>
                <a:lnTo>
                  <a:pt x="341132" y="1002514"/>
                </a:lnTo>
                <a:lnTo>
                  <a:pt x="344525" y="998859"/>
                </a:lnTo>
                <a:lnTo>
                  <a:pt x="351833" y="991290"/>
                </a:lnTo>
                <a:lnTo>
                  <a:pt x="360184" y="983200"/>
                </a:lnTo>
                <a:lnTo>
                  <a:pt x="468240" y="902028"/>
                </a:lnTo>
                <a:lnTo>
                  <a:pt x="492513" y="886107"/>
                </a:lnTo>
                <a:lnTo>
                  <a:pt x="518092" y="870446"/>
                </a:lnTo>
                <a:lnTo>
                  <a:pt x="544453" y="854525"/>
                </a:lnTo>
                <a:lnTo>
                  <a:pt x="571336" y="838604"/>
                </a:lnTo>
                <a:lnTo>
                  <a:pt x="599263" y="822943"/>
                </a:lnTo>
                <a:lnTo>
                  <a:pt x="626929" y="807283"/>
                </a:lnTo>
                <a:lnTo>
                  <a:pt x="655380" y="791623"/>
                </a:lnTo>
                <a:lnTo>
                  <a:pt x="683829" y="775964"/>
                </a:lnTo>
                <a:lnTo>
                  <a:pt x="712800" y="760303"/>
                </a:lnTo>
                <a:lnTo>
                  <a:pt x="741249" y="744643"/>
                </a:lnTo>
                <a:lnTo>
                  <a:pt x="769698" y="729505"/>
                </a:lnTo>
                <a:lnTo>
                  <a:pt x="797887" y="714105"/>
                </a:lnTo>
                <a:lnTo>
                  <a:pt x="825292" y="698707"/>
                </a:lnTo>
                <a:lnTo>
                  <a:pt x="852176" y="683567"/>
                </a:lnTo>
                <a:lnTo>
                  <a:pt x="878798" y="668169"/>
                </a:lnTo>
                <a:lnTo>
                  <a:pt x="904116" y="653292"/>
                </a:lnTo>
                <a:lnTo>
                  <a:pt x="924474" y="641024"/>
                </a:lnTo>
                <a:lnTo>
                  <a:pt x="944570" y="629801"/>
                </a:lnTo>
                <a:lnTo>
                  <a:pt x="964407" y="618578"/>
                </a:lnTo>
                <a:lnTo>
                  <a:pt x="984504" y="607094"/>
                </a:lnTo>
                <a:lnTo>
                  <a:pt x="1004079" y="596393"/>
                </a:lnTo>
                <a:lnTo>
                  <a:pt x="1024176" y="584908"/>
                </a:lnTo>
                <a:lnTo>
                  <a:pt x="1044534" y="573686"/>
                </a:lnTo>
                <a:lnTo>
                  <a:pt x="1064893" y="561680"/>
                </a:lnTo>
                <a:lnTo>
                  <a:pt x="1101172" y="539755"/>
                </a:lnTo>
                <a:lnTo>
                  <a:pt x="1143455" y="514437"/>
                </a:lnTo>
                <a:lnTo>
                  <a:pt x="1190696" y="486511"/>
                </a:lnTo>
                <a:lnTo>
                  <a:pt x="1241332" y="456234"/>
                </a:lnTo>
                <a:lnTo>
                  <a:pt x="1295358" y="424392"/>
                </a:lnTo>
                <a:lnTo>
                  <a:pt x="1351736" y="391245"/>
                </a:lnTo>
                <a:lnTo>
                  <a:pt x="1409417" y="357314"/>
                </a:lnTo>
                <a:lnTo>
                  <a:pt x="1467620" y="323123"/>
                </a:lnTo>
                <a:lnTo>
                  <a:pt x="1525824" y="289453"/>
                </a:lnTo>
                <a:lnTo>
                  <a:pt x="1582723" y="256567"/>
                </a:lnTo>
                <a:lnTo>
                  <a:pt x="1637534" y="224985"/>
                </a:lnTo>
                <a:lnTo>
                  <a:pt x="1689735" y="195230"/>
                </a:lnTo>
                <a:lnTo>
                  <a:pt x="1738281" y="168086"/>
                </a:lnTo>
                <a:lnTo>
                  <a:pt x="1782390" y="144074"/>
                </a:lnTo>
                <a:lnTo>
                  <a:pt x="1802227" y="133112"/>
                </a:lnTo>
                <a:lnTo>
                  <a:pt x="1820758" y="123194"/>
                </a:lnTo>
                <a:lnTo>
                  <a:pt x="1837983" y="114059"/>
                </a:lnTo>
                <a:lnTo>
                  <a:pt x="1853384" y="106229"/>
                </a:lnTo>
                <a:lnTo>
                  <a:pt x="1880267" y="93178"/>
                </a:lnTo>
                <a:lnTo>
                  <a:pt x="1907411" y="80911"/>
                </a:lnTo>
                <a:lnTo>
                  <a:pt x="1934816" y="69689"/>
                </a:lnTo>
                <a:lnTo>
                  <a:pt x="1962482" y="59510"/>
                </a:lnTo>
                <a:lnTo>
                  <a:pt x="1990671" y="49591"/>
                </a:lnTo>
                <a:lnTo>
                  <a:pt x="2018337" y="40977"/>
                </a:lnTo>
                <a:lnTo>
                  <a:pt x="2046786" y="33147"/>
                </a:lnTo>
                <a:lnTo>
                  <a:pt x="2075235" y="25840"/>
                </a:lnTo>
                <a:lnTo>
                  <a:pt x="2103686" y="19575"/>
                </a:lnTo>
                <a:lnTo>
                  <a:pt x="2132657" y="14356"/>
                </a:lnTo>
                <a:lnTo>
                  <a:pt x="2161367" y="9919"/>
                </a:lnTo>
                <a:lnTo>
                  <a:pt x="2190078" y="6265"/>
                </a:lnTo>
                <a:lnTo>
                  <a:pt x="2219048" y="3393"/>
                </a:lnTo>
                <a:lnTo>
                  <a:pt x="2248281" y="1567"/>
                </a:lnTo>
                <a:lnTo>
                  <a:pt x="2277252" y="2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85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55F3EB-CAF2-4132-B4EF-EF1F5470703C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custGeom>
            <a:avLst/>
            <a:gdLst>
              <a:gd name="connsiteX0" fmla="*/ 0 w 12192000"/>
              <a:gd name="connsiteY0" fmla="*/ 0 h 6282814"/>
              <a:gd name="connsiteX1" fmla="*/ 12192000 w 12192000"/>
              <a:gd name="connsiteY1" fmla="*/ 0 h 6282814"/>
              <a:gd name="connsiteX2" fmla="*/ 12192000 w 12192000"/>
              <a:gd name="connsiteY2" fmla="*/ 5480222 h 6282814"/>
              <a:gd name="connsiteX3" fmla="*/ 11918687 w 12192000"/>
              <a:gd name="connsiteY3" fmla="*/ 5565469 h 6282814"/>
              <a:gd name="connsiteX4" fmla="*/ 6096000 w 12192000"/>
              <a:gd name="connsiteY4" fmla="*/ 6282814 h 6282814"/>
              <a:gd name="connsiteX5" fmla="*/ 273312 w 12192000"/>
              <a:gd name="connsiteY5" fmla="*/ 5565469 h 6282814"/>
              <a:gd name="connsiteX6" fmla="*/ 0 w 12192000"/>
              <a:gd name="connsiteY6" fmla="*/ 5480222 h 62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82814">
                <a:moveTo>
                  <a:pt x="0" y="0"/>
                </a:moveTo>
                <a:lnTo>
                  <a:pt x="12192000" y="0"/>
                </a:lnTo>
                <a:lnTo>
                  <a:pt x="12192000" y="5480222"/>
                </a:lnTo>
                <a:lnTo>
                  <a:pt x="11918687" y="5565469"/>
                </a:lnTo>
                <a:cubicBezTo>
                  <a:pt x="10336365" y="6013609"/>
                  <a:pt x="8307791" y="6282814"/>
                  <a:pt x="6096000" y="6282814"/>
                </a:cubicBezTo>
                <a:cubicBezTo>
                  <a:pt x="3884209" y="6282814"/>
                  <a:pt x="1855634" y="6013609"/>
                  <a:pt x="273312" y="5565469"/>
                </a:cubicBezTo>
                <a:lnTo>
                  <a:pt x="0" y="548022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C60D465-5D39-4F30-91DE-FC5B26142A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82814"/>
          </a:xfrm>
          <a:custGeom>
            <a:avLst/>
            <a:gdLst>
              <a:gd name="connsiteX0" fmla="*/ 0 w 12192000"/>
              <a:gd name="connsiteY0" fmla="*/ 0 h 6282814"/>
              <a:gd name="connsiteX1" fmla="*/ 12192000 w 12192000"/>
              <a:gd name="connsiteY1" fmla="*/ 0 h 6282814"/>
              <a:gd name="connsiteX2" fmla="*/ 12192000 w 12192000"/>
              <a:gd name="connsiteY2" fmla="*/ 5480222 h 6282814"/>
              <a:gd name="connsiteX3" fmla="*/ 11918687 w 12192000"/>
              <a:gd name="connsiteY3" fmla="*/ 5565469 h 6282814"/>
              <a:gd name="connsiteX4" fmla="*/ 6096000 w 12192000"/>
              <a:gd name="connsiteY4" fmla="*/ 6282814 h 6282814"/>
              <a:gd name="connsiteX5" fmla="*/ 273313 w 12192000"/>
              <a:gd name="connsiteY5" fmla="*/ 5565469 h 6282814"/>
              <a:gd name="connsiteX6" fmla="*/ 0 w 12192000"/>
              <a:gd name="connsiteY6" fmla="*/ 5480222 h 62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82814">
                <a:moveTo>
                  <a:pt x="0" y="0"/>
                </a:moveTo>
                <a:lnTo>
                  <a:pt x="12192000" y="0"/>
                </a:lnTo>
                <a:lnTo>
                  <a:pt x="12192000" y="5480222"/>
                </a:lnTo>
                <a:lnTo>
                  <a:pt x="11918687" y="5565469"/>
                </a:lnTo>
                <a:cubicBezTo>
                  <a:pt x="10336365" y="6013609"/>
                  <a:pt x="8307791" y="6282814"/>
                  <a:pt x="6096000" y="6282814"/>
                </a:cubicBezTo>
                <a:cubicBezTo>
                  <a:pt x="3884209" y="6282814"/>
                  <a:pt x="1855634" y="6013609"/>
                  <a:pt x="273313" y="5565469"/>
                </a:cubicBezTo>
                <a:lnTo>
                  <a:pt x="0" y="54802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97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B7598-3AA0-4FB0-AD20-CE6A2248D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7" y="1098222"/>
            <a:ext cx="4067118" cy="473951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5974D9-C7DD-4ECE-A3FE-EB79F1716C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779171">
            <a:off x="1972747" y="1409874"/>
            <a:ext cx="2057321" cy="3474218"/>
          </a:xfrm>
          <a:custGeom>
            <a:avLst/>
            <a:gdLst>
              <a:gd name="connsiteX0" fmla="*/ 0 w 3282950"/>
              <a:gd name="connsiteY0" fmla="*/ 0 h 5377790"/>
              <a:gd name="connsiteX1" fmla="*/ 3282950 w 3282950"/>
              <a:gd name="connsiteY1" fmla="*/ 0 h 5377790"/>
              <a:gd name="connsiteX2" fmla="*/ 3282950 w 3282950"/>
              <a:gd name="connsiteY2" fmla="*/ 5377790 h 5377790"/>
              <a:gd name="connsiteX3" fmla="*/ 0 w 3282950"/>
              <a:gd name="connsiteY3" fmla="*/ 5377790 h 5377790"/>
              <a:gd name="connsiteX4" fmla="*/ 0 w 3282950"/>
              <a:gd name="connsiteY4" fmla="*/ 0 h 5377790"/>
              <a:gd name="connsiteX0" fmla="*/ 0 w 3282950"/>
              <a:gd name="connsiteY0" fmla="*/ 0 h 5377790"/>
              <a:gd name="connsiteX1" fmla="*/ 3151272 w 3282950"/>
              <a:gd name="connsiteY1" fmla="*/ 23820 h 5377790"/>
              <a:gd name="connsiteX2" fmla="*/ 3282950 w 3282950"/>
              <a:gd name="connsiteY2" fmla="*/ 5377790 h 5377790"/>
              <a:gd name="connsiteX3" fmla="*/ 0 w 3282950"/>
              <a:gd name="connsiteY3" fmla="*/ 5377790 h 5377790"/>
              <a:gd name="connsiteX4" fmla="*/ 0 w 3282950"/>
              <a:gd name="connsiteY4" fmla="*/ 0 h 5377790"/>
              <a:gd name="connsiteX0" fmla="*/ 131678 w 3282950"/>
              <a:gd name="connsiteY0" fmla="*/ 0 h 5401610"/>
              <a:gd name="connsiteX1" fmla="*/ 3151272 w 3282950"/>
              <a:gd name="connsiteY1" fmla="*/ 47640 h 5401610"/>
              <a:gd name="connsiteX2" fmla="*/ 3282950 w 3282950"/>
              <a:gd name="connsiteY2" fmla="*/ 5401610 h 5401610"/>
              <a:gd name="connsiteX3" fmla="*/ 0 w 3282950"/>
              <a:gd name="connsiteY3" fmla="*/ 5401610 h 5401610"/>
              <a:gd name="connsiteX4" fmla="*/ 131678 w 3282950"/>
              <a:gd name="connsiteY4" fmla="*/ 0 h 5401610"/>
              <a:gd name="connsiteX0" fmla="*/ 99922 w 3282950"/>
              <a:gd name="connsiteY0" fmla="*/ 0 h 5437861"/>
              <a:gd name="connsiteX1" fmla="*/ 3151272 w 3282950"/>
              <a:gd name="connsiteY1" fmla="*/ 83891 h 5437861"/>
              <a:gd name="connsiteX2" fmla="*/ 3282950 w 3282950"/>
              <a:gd name="connsiteY2" fmla="*/ 5437861 h 5437861"/>
              <a:gd name="connsiteX3" fmla="*/ 0 w 3282950"/>
              <a:gd name="connsiteY3" fmla="*/ 5437861 h 5437861"/>
              <a:gd name="connsiteX4" fmla="*/ 99922 w 3282950"/>
              <a:gd name="connsiteY4" fmla="*/ 0 h 5437861"/>
              <a:gd name="connsiteX0" fmla="*/ 99922 w 3282950"/>
              <a:gd name="connsiteY0" fmla="*/ 0 h 5437861"/>
              <a:gd name="connsiteX1" fmla="*/ 3116144 w 3282950"/>
              <a:gd name="connsiteY1" fmla="*/ 98645 h 5437861"/>
              <a:gd name="connsiteX2" fmla="*/ 3282950 w 3282950"/>
              <a:gd name="connsiteY2" fmla="*/ 5437861 h 5437861"/>
              <a:gd name="connsiteX3" fmla="*/ 0 w 3282950"/>
              <a:gd name="connsiteY3" fmla="*/ 5437861 h 5437861"/>
              <a:gd name="connsiteX4" fmla="*/ 99922 w 3282950"/>
              <a:gd name="connsiteY4" fmla="*/ 0 h 5437861"/>
              <a:gd name="connsiteX0" fmla="*/ 99922 w 3282950"/>
              <a:gd name="connsiteY0" fmla="*/ 0 h 5437861"/>
              <a:gd name="connsiteX1" fmla="*/ 3147422 w 3282950"/>
              <a:gd name="connsiteY1" fmla="*/ 90467 h 5437861"/>
              <a:gd name="connsiteX2" fmla="*/ 3282950 w 3282950"/>
              <a:gd name="connsiteY2" fmla="*/ 5437861 h 5437861"/>
              <a:gd name="connsiteX3" fmla="*/ 0 w 3282950"/>
              <a:gd name="connsiteY3" fmla="*/ 5437861 h 5437861"/>
              <a:gd name="connsiteX4" fmla="*/ 99922 w 3282950"/>
              <a:gd name="connsiteY4" fmla="*/ 0 h 5437861"/>
              <a:gd name="connsiteX0" fmla="*/ 99922 w 3282950"/>
              <a:gd name="connsiteY0" fmla="*/ 0 h 5437861"/>
              <a:gd name="connsiteX1" fmla="*/ 3118870 w 3282950"/>
              <a:gd name="connsiteY1" fmla="*/ 109071 h 5437861"/>
              <a:gd name="connsiteX2" fmla="*/ 3282950 w 3282950"/>
              <a:gd name="connsiteY2" fmla="*/ 5437861 h 5437861"/>
              <a:gd name="connsiteX3" fmla="*/ 0 w 3282950"/>
              <a:gd name="connsiteY3" fmla="*/ 5437861 h 5437861"/>
              <a:gd name="connsiteX4" fmla="*/ 99922 w 3282950"/>
              <a:gd name="connsiteY4" fmla="*/ 0 h 5437861"/>
              <a:gd name="connsiteX0" fmla="*/ 99922 w 3282950"/>
              <a:gd name="connsiteY0" fmla="*/ 0 h 5437861"/>
              <a:gd name="connsiteX1" fmla="*/ 3118870 w 3282950"/>
              <a:gd name="connsiteY1" fmla="*/ 109071 h 5437861"/>
              <a:gd name="connsiteX2" fmla="*/ 3282950 w 3282950"/>
              <a:gd name="connsiteY2" fmla="*/ 5437861 h 5437861"/>
              <a:gd name="connsiteX3" fmla="*/ 0 w 3282950"/>
              <a:gd name="connsiteY3" fmla="*/ 5437861 h 5437861"/>
              <a:gd name="connsiteX4" fmla="*/ 99922 w 3282950"/>
              <a:gd name="connsiteY4" fmla="*/ 0 h 5437861"/>
              <a:gd name="connsiteX0" fmla="*/ 99922 w 3241247"/>
              <a:gd name="connsiteY0" fmla="*/ 0 h 5448765"/>
              <a:gd name="connsiteX1" fmla="*/ 3118870 w 3241247"/>
              <a:gd name="connsiteY1" fmla="*/ 109071 h 5448765"/>
              <a:gd name="connsiteX2" fmla="*/ 3241247 w 3241247"/>
              <a:gd name="connsiteY2" fmla="*/ 5448765 h 5448765"/>
              <a:gd name="connsiteX3" fmla="*/ 0 w 3241247"/>
              <a:gd name="connsiteY3" fmla="*/ 5437861 h 5448765"/>
              <a:gd name="connsiteX4" fmla="*/ 99922 w 3241247"/>
              <a:gd name="connsiteY4" fmla="*/ 0 h 5448765"/>
              <a:gd name="connsiteX0" fmla="*/ 85256 w 3226581"/>
              <a:gd name="connsiteY0" fmla="*/ 0 h 5448765"/>
              <a:gd name="connsiteX1" fmla="*/ 3104204 w 3226581"/>
              <a:gd name="connsiteY1" fmla="*/ 109071 h 5448765"/>
              <a:gd name="connsiteX2" fmla="*/ 3226581 w 3226581"/>
              <a:gd name="connsiteY2" fmla="*/ 5448765 h 5448765"/>
              <a:gd name="connsiteX3" fmla="*/ 0 w 3226581"/>
              <a:gd name="connsiteY3" fmla="*/ 5412810 h 5448765"/>
              <a:gd name="connsiteX4" fmla="*/ 85256 w 3226581"/>
              <a:gd name="connsiteY4" fmla="*/ 0 h 544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81" h="5448765">
                <a:moveTo>
                  <a:pt x="85256" y="0"/>
                </a:moveTo>
                <a:lnTo>
                  <a:pt x="3104204" y="109071"/>
                </a:lnTo>
                <a:cubicBezTo>
                  <a:pt x="3111220" y="126767"/>
                  <a:pt x="3171888" y="3672502"/>
                  <a:pt x="3226581" y="5448765"/>
                </a:cubicBezTo>
                <a:lnTo>
                  <a:pt x="0" y="5412810"/>
                </a:lnTo>
                <a:lnTo>
                  <a:pt x="8525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317500" dist="25400">
              <a:prstClr val="black">
                <a:alpha val="40000"/>
              </a:prstClr>
            </a:innerShdw>
          </a:effectLst>
          <a:scene3d>
            <a:camera prst="perspectiveRelaxedModerately" fov="2400000">
              <a:rot lat="21004674" lon="20981195" rev="25907"/>
            </a:camera>
            <a:lightRig rig="threePt" dir="t"/>
          </a:scene3d>
          <a:sp3d prstMaterial="matte"/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d-ID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3366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CD5259D2-1658-4955-8B07-94760F48FE0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74995" y="1607055"/>
            <a:ext cx="2012274" cy="35687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90500">
              <a:prstClr val="black">
                <a:alpha val="3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0446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F140E7-FD08-4AAC-A4AF-D634D074588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48063" y="1607055"/>
            <a:ext cx="1660609" cy="2188404"/>
          </a:xfrm>
          <a:custGeom>
            <a:avLst/>
            <a:gdLst>
              <a:gd name="connsiteX0" fmla="*/ 751809 w 1128963"/>
              <a:gd name="connsiteY0" fmla="*/ 39 h 1487784"/>
              <a:gd name="connsiteX1" fmla="*/ 1127771 w 1128963"/>
              <a:gd name="connsiteY1" fmla="*/ 106762 h 1487784"/>
              <a:gd name="connsiteX2" fmla="*/ 1128963 w 1128963"/>
              <a:gd name="connsiteY2" fmla="*/ 1380304 h 1487784"/>
              <a:gd name="connsiteX3" fmla="*/ 177624 w 1128963"/>
              <a:gd name="connsiteY3" fmla="*/ 1226286 h 1487784"/>
              <a:gd name="connsiteX4" fmla="*/ 176722 w 1128963"/>
              <a:gd name="connsiteY4" fmla="*/ 262561 h 1487784"/>
              <a:gd name="connsiteX5" fmla="*/ 751809 w 1128963"/>
              <a:gd name="connsiteY5" fmla="*/ 39 h 148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963" h="1487784">
                <a:moveTo>
                  <a:pt x="751809" y="39"/>
                </a:moveTo>
                <a:cubicBezTo>
                  <a:pt x="880799" y="1349"/>
                  <a:pt x="1010640" y="36183"/>
                  <a:pt x="1127771" y="106762"/>
                </a:cubicBezTo>
                <a:cubicBezTo>
                  <a:pt x="1128168" y="531276"/>
                  <a:pt x="1128566" y="955790"/>
                  <a:pt x="1128963" y="1380304"/>
                </a:cubicBezTo>
                <a:cubicBezTo>
                  <a:pt x="816967" y="1569098"/>
                  <a:pt x="414114" y="1503878"/>
                  <a:pt x="177624" y="1226286"/>
                </a:cubicBezTo>
                <a:cubicBezTo>
                  <a:pt x="-58865" y="948694"/>
                  <a:pt x="-59248" y="540595"/>
                  <a:pt x="176722" y="262561"/>
                </a:cubicBezTo>
                <a:cubicBezTo>
                  <a:pt x="324203" y="88790"/>
                  <a:pt x="536825" y="-2146"/>
                  <a:pt x="751809" y="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444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BFB6E7-FD7A-415E-AFB2-2C79611435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7792" y="2987354"/>
            <a:ext cx="1660608" cy="2188405"/>
          </a:xfrm>
          <a:custGeom>
            <a:avLst/>
            <a:gdLst>
              <a:gd name="connsiteX0" fmla="*/ 377154 w 1128962"/>
              <a:gd name="connsiteY0" fmla="*/ 39 h 1487784"/>
              <a:gd name="connsiteX1" fmla="*/ 952241 w 1128962"/>
              <a:gd name="connsiteY1" fmla="*/ 262561 h 1487784"/>
              <a:gd name="connsiteX2" fmla="*/ 951339 w 1128962"/>
              <a:gd name="connsiteY2" fmla="*/ 1226286 h 1487784"/>
              <a:gd name="connsiteX3" fmla="*/ 0 w 1128962"/>
              <a:gd name="connsiteY3" fmla="*/ 1380304 h 1487784"/>
              <a:gd name="connsiteX4" fmla="*/ 1192 w 1128962"/>
              <a:gd name="connsiteY4" fmla="*/ 106762 h 1487784"/>
              <a:gd name="connsiteX5" fmla="*/ 377154 w 1128962"/>
              <a:gd name="connsiteY5" fmla="*/ 39 h 148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962" h="1487784">
                <a:moveTo>
                  <a:pt x="377154" y="39"/>
                </a:moveTo>
                <a:cubicBezTo>
                  <a:pt x="592139" y="-2146"/>
                  <a:pt x="804761" y="88790"/>
                  <a:pt x="952241" y="262561"/>
                </a:cubicBezTo>
                <a:cubicBezTo>
                  <a:pt x="1188211" y="540595"/>
                  <a:pt x="1187828" y="948694"/>
                  <a:pt x="951339" y="1226286"/>
                </a:cubicBezTo>
                <a:cubicBezTo>
                  <a:pt x="714849" y="1503878"/>
                  <a:pt x="311996" y="1569098"/>
                  <a:pt x="0" y="1380304"/>
                </a:cubicBezTo>
                <a:cubicBezTo>
                  <a:pt x="397" y="955790"/>
                  <a:pt x="795" y="531276"/>
                  <a:pt x="1192" y="106762"/>
                </a:cubicBezTo>
                <a:cubicBezTo>
                  <a:pt x="118323" y="36183"/>
                  <a:pt x="248164" y="1349"/>
                  <a:pt x="377154" y="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444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CD5259D2-1658-4955-8B07-94760F48FE0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492095" y="1607055"/>
            <a:ext cx="2012274" cy="35687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90500">
              <a:prstClr val="black">
                <a:alpha val="3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919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376F2F-B3D7-4681-BBBF-1CB4C67F4B95}"/>
              </a:ext>
            </a:extLst>
          </p:cNvPr>
          <p:cNvSpPr/>
          <p:nvPr userDrawn="1"/>
        </p:nvSpPr>
        <p:spPr>
          <a:xfrm>
            <a:off x="667905" y="967740"/>
            <a:ext cx="7866495" cy="4998720"/>
          </a:xfrm>
          <a:prstGeom prst="roundRect">
            <a:avLst>
              <a:gd name="adj" fmla="val 14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2B524-F4FF-4CB4-8D38-F36570AA3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49" y="1642938"/>
            <a:ext cx="6515757" cy="3648324"/>
          </a:xfrm>
          <a:prstGeom prst="rect">
            <a:avLst/>
          </a:prstGeom>
          <a:effectLst>
            <a:outerShdw blurRad="1270000" dist="10287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E07C9E7-0FD7-4765-B610-EAA0D7FAC4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1916070"/>
            <a:ext cx="4552950" cy="2857500"/>
          </a:xfrm>
          <a:custGeom>
            <a:avLst/>
            <a:gdLst>
              <a:gd name="connsiteX0" fmla="*/ 0 w 4552950"/>
              <a:gd name="connsiteY0" fmla="*/ 0 h 2857500"/>
              <a:gd name="connsiteX1" fmla="*/ 4552950 w 4552950"/>
              <a:gd name="connsiteY1" fmla="*/ 0 h 2857500"/>
              <a:gd name="connsiteX2" fmla="*/ 4552950 w 4552950"/>
              <a:gd name="connsiteY2" fmla="*/ 2857500 h 2857500"/>
              <a:gd name="connsiteX3" fmla="*/ 0 w 455295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2950" h="2857500">
                <a:moveTo>
                  <a:pt x="0" y="0"/>
                </a:moveTo>
                <a:lnTo>
                  <a:pt x="4552950" y="0"/>
                </a:lnTo>
                <a:lnTo>
                  <a:pt x="4552950" y="2857500"/>
                </a:lnTo>
                <a:lnTo>
                  <a:pt x="0" y="2857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8377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55AD88-0EEC-4856-B263-C0BB14F4D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259" y="1332390"/>
            <a:ext cx="7909039" cy="4428454"/>
          </a:xfrm>
          <a:prstGeom prst="rect">
            <a:avLst/>
          </a:prstGeom>
          <a:effectLst>
            <a:outerShdw blurRad="1270000" dist="190500" dir="81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81F24A1-00A3-41D8-B418-B0E8731805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55055"/>
            <a:ext cx="5526520" cy="3468526"/>
          </a:xfrm>
          <a:custGeom>
            <a:avLst/>
            <a:gdLst>
              <a:gd name="connsiteX0" fmla="*/ 0 w 4552950"/>
              <a:gd name="connsiteY0" fmla="*/ 0 h 2857500"/>
              <a:gd name="connsiteX1" fmla="*/ 4552950 w 4552950"/>
              <a:gd name="connsiteY1" fmla="*/ 0 h 2857500"/>
              <a:gd name="connsiteX2" fmla="*/ 4552950 w 4552950"/>
              <a:gd name="connsiteY2" fmla="*/ 2857500 h 2857500"/>
              <a:gd name="connsiteX3" fmla="*/ 0 w 455295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2950" h="2857500">
                <a:moveTo>
                  <a:pt x="0" y="0"/>
                </a:moveTo>
                <a:lnTo>
                  <a:pt x="4552950" y="0"/>
                </a:lnTo>
                <a:lnTo>
                  <a:pt x="4552950" y="2857500"/>
                </a:lnTo>
                <a:lnTo>
                  <a:pt x="0" y="2857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05306D-1E81-485D-9CD7-BBD09B6C6CCA}"/>
              </a:ext>
            </a:extLst>
          </p:cNvPr>
          <p:cNvSpPr/>
          <p:nvPr userDrawn="1"/>
        </p:nvSpPr>
        <p:spPr>
          <a:xfrm>
            <a:off x="0" y="5120641"/>
            <a:ext cx="12192000" cy="1737359"/>
          </a:xfrm>
          <a:custGeom>
            <a:avLst/>
            <a:gdLst>
              <a:gd name="connsiteX0" fmla="*/ 0 w 12192000"/>
              <a:gd name="connsiteY0" fmla="*/ 0 h 1737359"/>
              <a:gd name="connsiteX1" fmla="*/ 273313 w 12192000"/>
              <a:gd name="connsiteY1" fmla="*/ 85247 h 1737359"/>
              <a:gd name="connsiteX2" fmla="*/ 6095999 w 12192000"/>
              <a:gd name="connsiteY2" fmla="*/ 802592 h 1737359"/>
              <a:gd name="connsiteX3" fmla="*/ 11918688 w 12192000"/>
              <a:gd name="connsiteY3" fmla="*/ 85247 h 1737359"/>
              <a:gd name="connsiteX4" fmla="*/ 12192000 w 12192000"/>
              <a:gd name="connsiteY4" fmla="*/ 0 h 1737359"/>
              <a:gd name="connsiteX5" fmla="*/ 12192000 w 12192000"/>
              <a:gd name="connsiteY5" fmla="*/ 1737359 h 1737359"/>
              <a:gd name="connsiteX6" fmla="*/ 0 w 12192000"/>
              <a:gd name="connsiteY6" fmla="*/ 1737359 h 173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737359">
                <a:moveTo>
                  <a:pt x="0" y="0"/>
                </a:moveTo>
                <a:lnTo>
                  <a:pt x="273313" y="85247"/>
                </a:lnTo>
                <a:cubicBezTo>
                  <a:pt x="1855635" y="533387"/>
                  <a:pt x="3884209" y="802592"/>
                  <a:pt x="6095999" y="802592"/>
                </a:cubicBezTo>
                <a:cubicBezTo>
                  <a:pt x="8307791" y="802592"/>
                  <a:pt x="10336366" y="533387"/>
                  <a:pt x="11918688" y="85247"/>
                </a:cubicBezTo>
                <a:lnTo>
                  <a:pt x="12192000" y="0"/>
                </a:lnTo>
                <a:lnTo>
                  <a:pt x="12192000" y="1737359"/>
                </a:lnTo>
                <a:lnTo>
                  <a:pt x="0" y="17373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DFAA-8B99-4996-B8D0-1CB8560A4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28" y="2034324"/>
            <a:ext cx="7574019" cy="4240869"/>
          </a:xfrm>
          <a:prstGeom prst="rect">
            <a:avLst/>
          </a:prstGeom>
          <a:effectLst>
            <a:outerShdw blurRad="1270000" dist="190500" dir="81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0863EC2-701F-48F5-812C-7EB61BC209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9790" y="2338554"/>
            <a:ext cx="5292421" cy="3321602"/>
          </a:xfrm>
          <a:custGeom>
            <a:avLst/>
            <a:gdLst>
              <a:gd name="connsiteX0" fmla="*/ 0 w 4552950"/>
              <a:gd name="connsiteY0" fmla="*/ 0 h 2857500"/>
              <a:gd name="connsiteX1" fmla="*/ 4552950 w 4552950"/>
              <a:gd name="connsiteY1" fmla="*/ 0 h 2857500"/>
              <a:gd name="connsiteX2" fmla="*/ 4552950 w 4552950"/>
              <a:gd name="connsiteY2" fmla="*/ 2857500 h 2857500"/>
              <a:gd name="connsiteX3" fmla="*/ 0 w 455295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2950" h="2857500">
                <a:moveTo>
                  <a:pt x="0" y="0"/>
                </a:moveTo>
                <a:lnTo>
                  <a:pt x="4552950" y="0"/>
                </a:lnTo>
                <a:lnTo>
                  <a:pt x="4552950" y="2857500"/>
                </a:lnTo>
                <a:lnTo>
                  <a:pt x="0" y="2857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1788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D14D6BD-7E7F-4974-B350-0C49D9C013F3}"/>
              </a:ext>
            </a:extLst>
          </p:cNvPr>
          <p:cNvSpPr/>
          <p:nvPr userDrawn="1"/>
        </p:nvSpPr>
        <p:spPr>
          <a:xfrm rot="5400000" flipH="1">
            <a:off x="7220701" y="1886703"/>
            <a:ext cx="6858002" cy="3084595"/>
          </a:xfrm>
          <a:custGeom>
            <a:avLst/>
            <a:gdLst>
              <a:gd name="connsiteX0" fmla="*/ 6858002 w 6858002"/>
              <a:gd name="connsiteY0" fmla="*/ 2625030 h 3084595"/>
              <a:gd name="connsiteX1" fmla="*/ 6858002 w 6858002"/>
              <a:gd name="connsiteY1" fmla="*/ 0 h 3084595"/>
              <a:gd name="connsiteX2" fmla="*/ 0 w 6858002"/>
              <a:gd name="connsiteY2" fmla="*/ 0 h 3084595"/>
              <a:gd name="connsiteX3" fmla="*/ 0 w 6858002"/>
              <a:gd name="connsiteY3" fmla="*/ 2809894 h 3084595"/>
              <a:gd name="connsiteX4" fmla="*/ 6858002 w 6858002"/>
              <a:gd name="connsiteY4" fmla="*/ 2625030 h 308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2" h="3084595">
                <a:moveTo>
                  <a:pt x="6858002" y="2625030"/>
                </a:moveTo>
                <a:lnTo>
                  <a:pt x="6858002" y="0"/>
                </a:lnTo>
                <a:lnTo>
                  <a:pt x="0" y="0"/>
                </a:lnTo>
                <a:lnTo>
                  <a:pt x="0" y="2809894"/>
                </a:lnTo>
                <a:cubicBezTo>
                  <a:pt x="3067051" y="3832104"/>
                  <a:pt x="2438401" y="1596326"/>
                  <a:pt x="6858002" y="26250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D5E7CE5-1284-4CA7-A6E6-52FCB7AEAE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81368" y="2018152"/>
            <a:ext cx="5598776" cy="316336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0" dist="317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C7D63C-18C8-41C1-972B-5242E1112215}"/>
              </a:ext>
            </a:extLst>
          </p:cNvPr>
          <p:cNvGrpSpPr/>
          <p:nvPr userDrawn="1"/>
        </p:nvGrpSpPr>
        <p:grpSpPr>
          <a:xfrm>
            <a:off x="5781355" y="1655542"/>
            <a:ext cx="5598776" cy="362611"/>
            <a:chOff x="3179886" y="2083564"/>
            <a:chExt cx="5702858" cy="369350"/>
          </a:xfrm>
          <a:effectLst/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E63CC0-E50A-4671-8014-C8AC10343D2A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>
                <a:extLst>
                  <a:ext uri="{FF2B5EF4-FFF2-40B4-BE49-F238E27FC236}">
                    <a16:creationId xmlns:a16="http://schemas.microsoft.com/office/drawing/2014/main" id="{817BAC4A-4234-422E-A39F-12F2D696F503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548ECAE-64F1-467C-821A-E2CCF17BF141}"/>
                  </a:ext>
                </a:extLst>
              </p:cNvPr>
              <p:cNvGrpSpPr/>
              <p:nvPr/>
            </p:nvGrpSpPr>
            <p:grpSpPr>
              <a:xfrm>
                <a:off x="3352935" y="2233949"/>
                <a:ext cx="370929" cy="82531"/>
                <a:chOff x="3352935" y="2233949"/>
                <a:chExt cx="370929" cy="82531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324156D-F061-436F-AAB0-5243A1BC7848}"/>
                    </a:ext>
                  </a:extLst>
                </p:cNvPr>
                <p:cNvSpPr/>
                <p:nvPr/>
              </p:nvSpPr>
              <p:spPr>
                <a:xfrm>
                  <a:off x="3352935" y="2233949"/>
                  <a:ext cx="82530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C42BB95-03BC-4E40-8DD9-44B042AFFE63}"/>
                    </a:ext>
                  </a:extLst>
                </p:cNvPr>
                <p:cNvSpPr/>
                <p:nvPr/>
              </p:nvSpPr>
              <p:spPr>
                <a:xfrm>
                  <a:off x="3497134" y="2233949"/>
                  <a:ext cx="82531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819F93C-6449-4056-9927-8876FD7F145F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>
              <a:extLst>
                <a:ext uri="{FF2B5EF4-FFF2-40B4-BE49-F238E27FC236}">
                  <a16:creationId xmlns:a16="http://schemas.microsoft.com/office/drawing/2014/main" id="{92B6D1AE-545A-4AE0-858C-44746D4C7BBE}"/>
                </a:ext>
              </a:extLst>
            </p:cNvPr>
            <p:cNvSpPr/>
            <p:nvPr/>
          </p:nvSpPr>
          <p:spPr>
            <a:xfrm>
              <a:off x="3885907" y="2182834"/>
              <a:ext cx="4655985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600" dirty="0">
                <a:solidFill>
                  <a:schemeClr val="bg1">
                    <a:lumMod val="75000"/>
                  </a:schemeClr>
                </a:solidFill>
                <a:latin typeface="Ubuntu" panose="020B05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3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137ADA-427F-4752-8942-806D9354DE4F}"/>
              </a:ext>
            </a:extLst>
          </p:cNvPr>
          <p:cNvSpPr/>
          <p:nvPr userDrawn="1"/>
        </p:nvSpPr>
        <p:spPr>
          <a:xfrm>
            <a:off x="0" y="0"/>
            <a:ext cx="3314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D5E7CE5-1284-4CA7-A6E6-52FCB7AEAE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1365" y="1352018"/>
            <a:ext cx="5036474" cy="5505982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0" dist="190500" dir="5400000" algn="t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C7D63C-18C8-41C1-972B-5242E1112215}"/>
              </a:ext>
            </a:extLst>
          </p:cNvPr>
          <p:cNvGrpSpPr/>
          <p:nvPr userDrawn="1"/>
        </p:nvGrpSpPr>
        <p:grpSpPr>
          <a:xfrm>
            <a:off x="841352" y="1025825"/>
            <a:ext cx="5036474" cy="326193"/>
            <a:chOff x="3179886" y="2083564"/>
            <a:chExt cx="5702858" cy="369350"/>
          </a:xfrm>
          <a:effectLst/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E63CC0-E50A-4671-8014-C8AC10343D2A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>
                <a:extLst>
                  <a:ext uri="{FF2B5EF4-FFF2-40B4-BE49-F238E27FC236}">
                    <a16:creationId xmlns:a16="http://schemas.microsoft.com/office/drawing/2014/main" id="{817BAC4A-4234-422E-A39F-12F2D696F503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548ECAE-64F1-467C-821A-E2CCF17BF141}"/>
                  </a:ext>
                </a:extLst>
              </p:cNvPr>
              <p:cNvGrpSpPr/>
              <p:nvPr/>
            </p:nvGrpSpPr>
            <p:grpSpPr>
              <a:xfrm>
                <a:off x="3352935" y="2233949"/>
                <a:ext cx="370929" cy="82531"/>
                <a:chOff x="3352935" y="2233949"/>
                <a:chExt cx="370929" cy="82531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324156D-F061-436F-AAB0-5243A1BC7848}"/>
                    </a:ext>
                  </a:extLst>
                </p:cNvPr>
                <p:cNvSpPr/>
                <p:nvPr/>
              </p:nvSpPr>
              <p:spPr>
                <a:xfrm>
                  <a:off x="3352935" y="2233949"/>
                  <a:ext cx="82530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C42BB95-03BC-4E40-8DD9-44B042AFFE63}"/>
                    </a:ext>
                  </a:extLst>
                </p:cNvPr>
                <p:cNvSpPr/>
                <p:nvPr/>
              </p:nvSpPr>
              <p:spPr>
                <a:xfrm>
                  <a:off x="3497134" y="2233949"/>
                  <a:ext cx="82531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819F93C-6449-4056-9927-8876FD7F145F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>
              <a:extLst>
                <a:ext uri="{FF2B5EF4-FFF2-40B4-BE49-F238E27FC236}">
                  <a16:creationId xmlns:a16="http://schemas.microsoft.com/office/drawing/2014/main" id="{92B6D1AE-545A-4AE0-858C-44746D4C7BBE}"/>
                </a:ext>
              </a:extLst>
            </p:cNvPr>
            <p:cNvSpPr/>
            <p:nvPr/>
          </p:nvSpPr>
          <p:spPr>
            <a:xfrm>
              <a:off x="3885907" y="2182834"/>
              <a:ext cx="4655985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600" dirty="0">
                <a:solidFill>
                  <a:schemeClr val="bg1">
                    <a:lumMod val="75000"/>
                  </a:schemeClr>
                </a:solidFill>
                <a:latin typeface="Ubuntu" panose="020B05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4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354CA4-FA33-4B0E-8E38-A8439E22DB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733935" cy="6858000"/>
          </a:xfrm>
          <a:custGeom>
            <a:avLst/>
            <a:gdLst>
              <a:gd name="connsiteX0" fmla="*/ 0 w 12192000"/>
              <a:gd name="connsiteY0" fmla="*/ 0 h 3919928"/>
              <a:gd name="connsiteX1" fmla="*/ 12192000 w 12192000"/>
              <a:gd name="connsiteY1" fmla="*/ 0 h 3919928"/>
              <a:gd name="connsiteX2" fmla="*/ 12192000 w 12192000"/>
              <a:gd name="connsiteY2" fmla="*/ 3919928 h 3919928"/>
              <a:gd name="connsiteX3" fmla="*/ 0 w 12192000"/>
              <a:gd name="connsiteY3" fmla="*/ 3919928 h 39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19928">
                <a:moveTo>
                  <a:pt x="0" y="0"/>
                </a:moveTo>
                <a:lnTo>
                  <a:pt x="12192000" y="0"/>
                </a:lnTo>
                <a:lnTo>
                  <a:pt x="12192000" y="3919928"/>
                </a:lnTo>
                <a:lnTo>
                  <a:pt x="0" y="39199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867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9E957D-517E-4B52-9D86-941F2FB823CD}"/>
              </a:ext>
            </a:extLst>
          </p:cNvPr>
          <p:cNvSpPr/>
          <p:nvPr userDrawn="1"/>
        </p:nvSpPr>
        <p:spPr>
          <a:xfrm>
            <a:off x="8648700" y="0"/>
            <a:ext cx="3543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C4C6C5-33EF-4ADD-BAB4-29118B0A55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7390" y="948622"/>
            <a:ext cx="3765083" cy="5909379"/>
          </a:xfrm>
          <a:custGeom>
            <a:avLst/>
            <a:gdLst>
              <a:gd name="connsiteX0" fmla="*/ 0 w 3765083"/>
              <a:gd name="connsiteY0" fmla="*/ 0 h 5909379"/>
              <a:gd name="connsiteX1" fmla="*/ 3765083 w 3765083"/>
              <a:gd name="connsiteY1" fmla="*/ 0 h 5909379"/>
              <a:gd name="connsiteX2" fmla="*/ 3765083 w 3765083"/>
              <a:gd name="connsiteY2" fmla="*/ 5909379 h 5909379"/>
              <a:gd name="connsiteX3" fmla="*/ 0 w 3765083"/>
              <a:gd name="connsiteY3" fmla="*/ 5909379 h 590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083" h="5909379">
                <a:moveTo>
                  <a:pt x="0" y="0"/>
                </a:moveTo>
                <a:lnTo>
                  <a:pt x="3765083" y="0"/>
                </a:lnTo>
                <a:lnTo>
                  <a:pt x="3765083" y="5909379"/>
                </a:lnTo>
                <a:lnTo>
                  <a:pt x="0" y="5909379"/>
                </a:lnTo>
                <a:close/>
              </a:path>
            </a:pathLst>
          </a:cu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24314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35EAD95-3185-4E3B-B400-E9DC454F72A2}"/>
              </a:ext>
            </a:extLst>
          </p:cNvPr>
          <p:cNvSpPr/>
          <p:nvPr userDrawn="1"/>
        </p:nvSpPr>
        <p:spPr>
          <a:xfrm>
            <a:off x="3302211" y="0"/>
            <a:ext cx="8889789" cy="6858000"/>
          </a:xfrm>
          <a:custGeom>
            <a:avLst/>
            <a:gdLst>
              <a:gd name="connsiteX0" fmla="*/ 6858000 w 8889789"/>
              <a:gd name="connsiteY0" fmla="*/ 0 h 6858000"/>
              <a:gd name="connsiteX1" fmla="*/ 8889789 w 8889789"/>
              <a:gd name="connsiteY1" fmla="*/ 0 h 6858000"/>
              <a:gd name="connsiteX2" fmla="*/ 8889789 w 8889789"/>
              <a:gd name="connsiteY2" fmla="*/ 6858000 h 6858000"/>
              <a:gd name="connsiteX3" fmla="*/ 6858000 w 8889789"/>
              <a:gd name="connsiteY3" fmla="*/ 6858000 h 6858000"/>
              <a:gd name="connsiteX4" fmla="*/ 0 w 888978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9789" h="6858000">
                <a:moveTo>
                  <a:pt x="6858000" y="0"/>
                </a:moveTo>
                <a:lnTo>
                  <a:pt x="8889789" y="0"/>
                </a:lnTo>
                <a:lnTo>
                  <a:pt x="8889789" y="685800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68D29-9D66-46AB-83D9-E7BC51ED5C42}"/>
              </a:ext>
            </a:extLst>
          </p:cNvPr>
          <p:cNvSpPr txBox="1">
            <a:spLocks/>
          </p:cNvSpPr>
          <p:nvPr userDrawn="1"/>
        </p:nvSpPr>
        <p:spPr>
          <a:xfrm>
            <a:off x="11156950" y="6305731"/>
            <a:ext cx="768350" cy="39623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56B48E-7F0D-49EE-8ABF-B16B3DE0B5E8}" type="slidenum">
              <a:rPr lang="en-US" sz="1400" smtClean="0">
                <a:solidFill>
                  <a:schemeClr val="bg1">
                    <a:lumMod val="7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en-US" sz="1400" dirty="0">
              <a:solidFill>
                <a:schemeClr val="bg1">
                  <a:lumMod val="75000"/>
                </a:schemeClr>
              </a:solidFill>
              <a:latin typeface="Ubuntu" panose="020B0504030602030204" pitchFamily="34" charset="0"/>
              <a:ea typeface="Roboto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259E625-170B-42A3-B980-696D93ECA9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05500" y="647700"/>
            <a:ext cx="5672667" cy="5562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444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04F151-BBA8-4CF6-A5C4-9893E9EBE785}"/>
              </a:ext>
            </a:extLst>
          </p:cNvPr>
          <p:cNvSpPr/>
          <p:nvPr userDrawn="1"/>
        </p:nvSpPr>
        <p:spPr>
          <a:xfrm>
            <a:off x="5105400" y="1123950"/>
            <a:ext cx="5791200" cy="4495800"/>
          </a:xfrm>
          <a:prstGeom prst="roundRect">
            <a:avLst>
              <a:gd name="adj" fmla="val 226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E5146F-32FC-497C-AB8D-D30DF8CAA7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5400" y="0"/>
            <a:ext cx="4229100" cy="5924551"/>
          </a:xfrm>
          <a:custGeom>
            <a:avLst/>
            <a:gdLst>
              <a:gd name="connsiteX0" fmla="*/ 0 w 4229100"/>
              <a:gd name="connsiteY0" fmla="*/ 0 h 5924551"/>
              <a:gd name="connsiteX1" fmla="*/ 4229100 w 4229100"/>
              <a:gd name="connsiteY1" fmla="*/ 0 h 5924551"/>
              <a:gd name="connsiteX2" fmla="*/ 4229100 w 4229100"/>
              <a:gd name="connsiteY2" fmla="*/ 190501 h 5924551"/>
              <a:gd name="connsiteX3" fmla="*/ 4229100 w 4229100"/>
              <a:gd name="connsiteY3" fmla="*/ 2419350 h 5924551"/>
              <a:gd name="connsiteX4" fmla="*/ 4229100 w 4229100"/>
              <a:gd name="connsiteY4" fmla="*/ 5791207 h 5924551"/>
              <a:gd name="connsiteX5" fmla="*/ 4095756 w 4229100"/>
              <a:gd name="connsiteY5" fmla="*/ 5924551 h 5924551"/>
              <a:gd name="connsiteX6" fmla="*/ 133344 w 4229100"/>
              <a:gd name="connsiteY6" fmla="*/ 5924551 h 5924551"/>
              <a:gd name="connsiteX7" fmla="*/ 0 w 4229100"/>
              <a:gd name="connsiteY7" fmla="*/ 5791207 h 5924551"/>
              <a:gd name="connsiteX8" fmla="*/ 0 w 4229100"/>
              <a:gd name="connsiteY8" fmla="*/ 2419350 h 5924551"/>
              <a:gd name="connsiteX9" fmla="*/ 0 w 4229100"/>
              <a:gd name="connsiteY9" fmla="*/ 190501 h 59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9100" h="5924551">
                <a:moveTo>
                  <a:pt x="0" y="0"/>
                </a:moveTo>
                <a:lnTo>
                  <a:pt x="4229100" y="0"/>
                </a:lnTo>
                <a:lnTo>
                  <a:pt x="4229100" y="190501"/>
                </a:lnTo>
                <a:lnTo>
                  <a:pt x="4229100" y="2419350"/>
                </a:lnTo>
                <a:lnTo>
                  <a:pt x="4229100" y="5791207"/>
                </a:lnTo>
                <a:cubicBezTo>
                  <a:pt x="4229100" y="5864851"/>
                  <a:pt x="4169400" y="5924551"/>
                  <a:pt x="4095756" y="5924551"/>
                </a:cubicBezTo>
                <a:lnTo>
                  <a:pt x="133344" y="5924551"/>
                </a:lnTo>
                <a:cubicBezTo>
                  <a:pt x="59700" y="5924551"/>
                  <a:pt x="0" y="5864851"/>
                  <a:pt x="0" y="5791207"/>
                </a:cubicBezTo>
                <a:lnTo>
                  <a:pt x="0" y="2419350"/>
                </a:lnTo>
                <a:lnTo>
                  <a:pt x="0" y="190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63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47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68CDA2-3FE2-4D3B-8F1E-CF5C0EBD60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4799" y="206478"/>
            <a:ext cx="7870723" cy="3222522"/>
          </a:xfrm>
          <a:custGeom>
            <a:avLst/>
            <a:gdLst>
              <a:gd name="connsiteX0" fmla="*/ 0 w 7924800"/>
              <a:gd name="connsiteY0" fmla="*/ 0 h 3429000"/>
              <a:gd name="connsiteX1" fmla="*/ 7924800 w 7924800"/>
              <a:gd name="connsiteY1" fmla="*/ 0 h 3429000"/>
              <a:gd name="connsiteX2" fmla="*/ 7924800 w 7924800"/>
              <a:gd name="connsiteY2" fmla="*/ 3429000 h 3429000"/>
              <a:gd name="connsiteX3" fmla="*/ 0 w 79248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3429000">
                <a:moveTo>
                  <a:pt x="0" y="0"/>
                </a:moveTo>
                <a:lnTo>
                  <a:pt x="7924800" y="0"/>
                </a:lnTo>
                <a:lnTo>
                  <a:pt x="79248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653334-A954-49FC-A158-918B54C1B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477" y="3429000"/>
            <a:ext cx="3908323" cy="3222522"/>
          </a:xfrm>
          <a:custGeom>
            <a:avLst/>
            <a:gdLst>
              <a:gd name="connsiteX0" fmla="*/ 0 w 4267200"/>
              <a:gd name="connsiteY0" fmla="*/ 0 h 3429000"/>
              <a:gd name="connsiteX1" fmla="*/ 4267200 w 4267200"/>
              <a:gd name="connsiteY1" fmla="*/ 0 h 3429000"/>
              <a:gd name="connsiteX2" fmla="*/ 4267200 w 4267200"/>
              <a:gd name="connsiteY2" fmla="*/ 3429000 h 3429000"/>
              <a:gd name="connsiteX3" fmla="*/ 0 w 42672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3429000">
                <a:moveTo>
                  <a:pt x="0" y="0"/>
                </a:moveTo>
                <a:lnTo>
                  <a:pt x="4267200" y="0"/>
                </a:lnTo>
                <a:lnTo>
                  <a:pt x="42672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62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DEC8FA-415F-4870-9F28-B2D8B7C643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61282" y="1141640"/>
            <a:ext cx="2876550" cy="4574721"/>
          </a:xfrm>
          <a:custGeom>
            <a:avLst/>
            <a:gdLst>
              <a:gd name="connsiteX0" fmla="*/ 60321 w 2876550"/>
              <a:gd name="connsiteY0" fmla="*/ 0 h 4574721"/>
              <a:gd name="connsiteX1" fmla="*/ 2816229 w 2876550"/>
              <a:gd name="connsiteY1" fmla="*/ 0 h 4574721"/>
              <a:gd name="connsiteX2" fmla="*/ 2876550 w 2876550"/>
              <a:gd name="connsiteY2" fmla="*/ 60321 h 4574721"/>
              <a:gd name="connsiteX3" fmla="*/ 2876550 w 2876550"/>
              <a:gd name="connsiteY3" fmla="*/ 4514400 h 4574721"/>
              <a:gd name="connsiteX4" fmla="*/ 2816229 w 2876550"/>
              <a:gd name="connsiteY4" fmla="*/ 4574721 h 4574721"/>
              <a:gd name="connsiteX5" fmla="*/ 60321 w 2876550"/>
              <a:gd name="connsiteY5" fmla="*/ 4574721 h 4574721"/>
              <a:gd name="connsiteX6" fmla="*/ 0 w 2876550"/>
              <a:gd name="connsiteY6" fmla="*/ 4514400 h 4574721"/>
              <a:gd name="connsiteX7" fmla="*/ 0 w 2876550"/>
              <a:gd name="connsiteY7" fmla="*/ 60321 h 4574721"/>
              <a:gd name="connsiteX8" fmla="*/ 60321 w 2876550"/>
              <a:gd name="connsiteY8" fmla="*/ 0 h 457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4574721">
                <a:moveTo>
                  <a:pt x="60321" y="0"/>
                </a:moveTo>
                <a:lnTo>
                  <a:pt x="2816229" y="0"/>
                </a:lnTo>
                <a:cubicBezTo>
                  <a:pt x="2849543" y="0"/>
                  <a:pt x="2876550" y="27007"/>
                  <a:pt x="2876550" y="60321"/>
                </a:cubicBezTo>
                <a:lnTo>
                  <a:pt x="2876550" y="4514400"/>
                </a:lnTo>
                <a:cubicBezTo>
                  <a:pt x="2876550" y="4547714"/>
                  <a:pt x="2849543" y="4574721"/>
                  <a:pt x="2816229" y="4574721"/>
                </a:cubicBezTo>
                <a:lnTo>
                  <a:pt x="60321" y="4574721"/>
                </a:lnTo>
                <a:cubicBezTo>
                  <a:pt x="27007" y="4574721"/>
                  <a:pt x="0" y="4547714"/>
                  <a:pt x="0" y="4514400"/>
                </a:cubicBezTo>
                <a:lnTo>
                  <a:pt x="0" y="60321"/>
                </a:lnTo>
                <a:cubicBezTo>
                  <a:pt x="0" y="27007"/>
                  <a:pt x="27007" y="0"/>
                  <a:pt x="603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635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E6439C-36DF-4892-B075-88F223B087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8204" y="1141640"/>
            <a:ext cx="2876550" cy="4574721"/>
          </a:xfrm>
          <a:custGeom>
            <a:avLst/>
            <a:gdLst>
              <a:gd name="connsiteX0" fmla="*/ 60321 w 2876550"/>
              <a:gd name="connsiteY0" fmla="*/ 0 h 4574721"/>
              <a:gd name="connsiteX1" fmla="*/ 2816229 w 2876550"/>
              <a:gd name="connsiteY1" fmla="*/ 0 h 4574721"/>
              <a:gd name="connsiteX2" fmla="*/ 2876550 w 2876550"/>
              <a:gd name="connsiteY2" fmla="*/ 60321 h 4574721"/>
              <a:gd name="connsiteX3" fmla="*/ 2876550 w 2876550"/>
              <a:gd name="connsiteY3" fmla="*/ 4514400 h 4574721"/>
              <a:gd name="connsiteX4" fmla="*/ 2816229 w 2876550"/>
              <a:gd name="connsiteY4" fmla="*/ 4574721 h 4574721"/>
              <a:gd name="connsiteX5" fmla="*/ 60321 w 2876550"/>
              <a:gd name="connsiteY5" fmla="*/ 4574721 h 4574721"/>
              <a:gd name="connsiteX6" fmla="*/ 0 w 2876550"/>
              <a:gd name="connsiteY6" fmla="*/ 4514400 h 4574721"/>
              <a:gd name="connsiteX7" fmla="*/ 0 w 2876550"/>
              <a:gd name="connsiteY7" fmla="*/ 60321 h 4574721"/>
              <a:gd name="connsiteX8" fmla="*/ 60321 w 2876550"/>
              <a:gd name="connsiteY8" fmla="*/ 0 h 457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4574721">
                <a:moveTo>
                  <a:pt x="60321" y="0"/>
                </a:moveTo>
                <a:lnTo>
                  <a:pt x="2816229" y="0"/>
                </a:lnTo>
                <a:cubicBezTo>
                  <a:pt x="2849543" y="0"/>
                  <a:pt x="2876550" y="27007"/>
                  <a:pt x="2876550" y="60321"/>
                </a:cubicBezTo>
                <a:lnTo>
                  <a:pt x="2876550" y="4514400"/>
                </a:lnTo>
                <a:cubicBezTo>
                  <a:pt x="2876550" y="4547714"/>
                  <a:pt x="2849543" y="4574721"/>
                  <a:pt x="2816229" y="4574721"/>
                </a:cubicBezTo>
                <a:lnTo>
                  <a:pt x="60321" y="4574721"/>
                </a:lnTo>
                <a:cubicBezTo>
                  <a:pt x="27007" y="4574721"/>
                  <a:pt x="0" y="4547714"/>
                  <a:pt x="0" y="4514400"/>
                </a:cubicBezTo>
                <a:lnTo>
                  <a:pt x="0" y="60321"/>
                </a:lnTo>
                <a:cubicBezTo>
                  <a:pt x="0" y="27007"/>
                  <a:pt x="27007" y="0"/>
                  <a:pt x="603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635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449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BD9996A8-7E6E-448B-B6D7-B0A1DD943C5D}"/>
              </a:ext>
            </a:extLst>
          </p:cNvPr>
          <p:cNvSpPr txBox="1">
            <a:spLocks/>
          </p:cNvSpPr>
          <p:nvPr userDrawn="1"/>
        </p:nvSpPr>
        <p:spPr>
          <a:xfrm>
            <a:off x="11156950" y="6305731"/>
            <a:ext cx="768350" cy="39623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56B48E-7F0D-49EE-8ABF-B16B3DE0B5E8}" type="slidenum">
              <a:rPr lang="en-US" sz="1400" smtClean="0">
                <a:solidFill>
                  <a:schemeClr val="bg1">
                    <a:lumMod val="7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en-US" sz="1400" dirty="0">
              <a:solidFill>
                <a:schemeClr val="bg1">
                  <a:lumMod val="75000"/>
                </a:schemeClr>
              </a:solidFill>
              <a:latin typeface="Ubuntu" panose="020B0504030602030204" pitchFamily="34" charset="0"/>
              <a:ea typeface="Roboto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1CDB3D-8C5B-415B-8CA4-4E54D9DB923A}"/>
              </a:ext>
            </a:extLst>
          </p:cNvPr>
          <p:cNvGrpSpPr/>
          <p:nvPr userDrawn="1"/>
        </p:nvGrpSpPr>
        <p:grpSpPr>
          <a:xfrm>
            <a:off x="11360884" y="259266"/>
            <a:ext cx="564416" cy="136022"/>
            <a:chOff x="11360884" y="259266"/>
            <a:chExt cx="564416" cy="136022"/>
          </a:xfrm>
        </p:grpSpPr>
        <p:sp>
          <p:nvSpPr>
            <p:cNvPr id="45" name="Freeform 75">
              <a:extLst>
                <a:ext uri="{FF2B5EF4-FFF2-40B4-BE49-F238E27FC236}">
                  <a16:creationId xmlns:a16="http://schemas.microsoft.com/office/drawing/2014/main" id="{73782302-69C9-43F8-963E-A8EA7E214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0884" y="259266"/>
              <a:ext cx="73243" cy="13602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id="{8561A978-AFEC-44C4-9209-6654BF3EC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7179" y="271908"/>
              <a:ext cx="137767" cy="110738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76BD530A-CA50-4FA9-8203-C0FE144DA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7997" y="262317"/>
              <a:ext cx="127303" cy="129920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41E6D35-5D08-4CA7-95D5-AA6EBB9DCB6A}"/>
              </a:ext>
            </a:extLst>
          </p:cNvPr>
          <p:cNvSpPr/>
          <p:nvPr userDrawn="1"/>
        </p:nvSpPr>
        <p:spPr>
          <a:xfrm>
            <a:off x="2" y="3"/>
            <a:ext cx="1676398" cy="1621131"/>
          </a:xfrm>
          <a:custGeom>
            <a:avLst/>
            <a:gdLst>
              <a:gd name="connsiteX0" fmla="*/ 1508259 w 2684207"/>
              <a:gd name="connsiteY0" fmla="*/ 0 h 2595715"/>
              <a:gd name="connsiteX1" fmla="*/ 2646379 w 2684207"/>
              <a:gd name="connsiteY1" fmla="*/ 0 h 2595715"/>
              <a:gd name="connsiteX2" fmla="*/ 2672862 w 2684207"/>
              <a:gd name="connsiteY2" fmla="*/ 173524 h 2595715"/>
              <a:gd name="connsiteX3" fmla="*/ 2684207 w 2684207"/>
              <a:gd name="connsiteY3" fmla="*/ 398206 h 2595715"/>
              <a:gd name="connsiteX4" fmla="*/ 486698 w 2684207"/>
              <a:gd name="connsiteY4" fmla="*/ 2595715 h 2595715"/>
              <a:gd name="connsiteX5" fmla="*/ 43823 w 2684207"/>
              <a:gd name="connsiteY5" fmla="*/ 2551070 h 2595715"/>
              <a:gd name="connsiteX6" fmla="*/ 0 w 2684207"/>
              <a:gd name="connsiteY6" fmla="*/ 2539801 h 2595715"/>
              <a:gd name="connsiteX7" fmla="*/ 0 w 2684207"/>
              <a:gd name="connsiteY7" fmla="*/ 1382187 h 2595715"/>
              <a:gd name="connsiteX8" fmla="*/ 59014 w 2684207"/>
              <a:gd name="connsiteY8" fmla="*/ 1410616 h 2595715"/>
              <a:gd name="connsiteX9" fmla="*/ 486699 w 2684207"/>
              <a:gd name="connsiteY9" fmla="*/ 1496961 h 2595715"/>
              <a:gd name="connsiteX10" fmla="*/ 1585454 w 2684207"/>
              <a:gd name="connsiteY10" fmla="*/ 398206 h 2595715"/>
              <a:gd name="connsiteX11" fmla="*/ 1563131 w 2684207"/>
              <a:gd name="connsiteY11" fmla="*/ 176769 h 259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207" h="2595715">
                <a:moveTo>
                  <a:pt x="1508259" y="0"/>
                </a:moveTo>
                <a:lnTo>
                  <a:pt x="2646379" y="0"/>
                </a:lnTo>
                <a:lnTo>
                  <a:pt x="2672862" y="173524"/>
                </a:lnTo>
                <a:cubicBezTo>
                  <a:pt x="2680364" y="247397"/>
                  <a:pt x="2684207" y="322353"/>
                  <a:pt x="2684207" y="398206"/>
                </a:cubicBezTo>
                <a:cubicBezTo>
                  <a:pt x="2684207" y="1611857"/>
                  <a:pt x="1700349" y="2595715"/>
                  <a:pt x="486698" y="2595715"/>
                </a:cubicBezTo>
                <a:cubicBezTo>
                  <a:pt x="334992" y="2595715"/>
                  <a:pt x="186876" y="2580342"/>
                  <a:pt x="43823" y="2551070"/>
                </a:cubicBezTo>
                <a:lnTo>
                  <a:pt x="0" y="2539801"/>
                </a:lnTo>
                <a:lnTo>
                  <a:pt x="0" y="1382187"/>
                </a:lnTo>
                <a:lnTo>
                  <a:pt x="59014" y="1410616"/>
                </a:lnTo>
                <a:cubicBezTo>
                  <a:pt x="190467" y="1466215"/>
                  <a:pt x="334993" y="1496961"/>
                  <a:pt x="486699" y="1496961"/>
                </a:cubicBezTo>
                <a:cubicBezTo>
                  <a:pt x="1093525" y="1496961"/>
                  <a:pt x="1585454" y="1005032"/>
                  <a:pt x="1585454" y="398206"/>
                </a:cubicBezTo>
                <a:cubicBezTo>
                  <a:pt x="1585454" y="322353"/>
                  <a:pt x="1577768" y="248295"/>
                  <a:pt x="1563131" y="176769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ircle: Hollow 50">
            <a:extLst>
              <a:ext uri="{FF2B5EF4-FFF2-40B4-BE49-F238E27FC236}">
                <a16:creationId xmlns:a16="http://schemas.microsoft.com/office/drawing/2014/main" id="{D760ADB8-92FF-43A7-8B6C-5F74EAAD19E7}"/>
              </a:ext>
            </a:extLst>
          </p:cNvPr>
          <p:cNvSpPr/>
          <p:nvPr userDrawn="1"/>
        </p:nvSpPr>
        <p:spPr>
          <a:xfrm>
            <a:off x="1873250" y="419102"/>
            <a:ext cx="1054100" cy="1054100"/>
          </a:xfrm>
          <a:prstGeom prst="donut">
            <a:avLst>
              <a:gd name="adj" fmla="val 27244"/>
            </a:avLst>
          </a:pr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3D5AE93-2B50-4E74-B35C-0030F4B9DCF2}"/>
              </a:ext>
            </a:extLst>
          </p:cNvPr>
          <p:cNvSpPr/>
          <p:nvPr userDrawn="1"/>
        </p:nvSpPr>
        <p:spPr>
          <a:xfrm>
            <a:off x="266700" y="6363357"/>
            <a:ext cx="1854200" cy="28098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504030602030204" pitchFamily="34" charset="0"/>
              </a:rPr>
              <a:t>www.website.com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BF011D-150C-44DC-A2A5-85A372936AD7}"/>
              </a:ext>
            </a:extLst>
          </p:cNvPr>
          <p:cNvSpPr txBox="1"/>
          <p:nvPr userDrawn="1"/>
        </p:nvSpPr>
        <p:spPr>
          <a:xfrm>
            <a:off x="285750" y="259266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Ubuntu Medium" panose="020B0604030602030204" pitchFamily="34" charset="0"/>
              </a:rPr>
              <a:t>Syllabus</a:t>
            </a:r>
          </a:p>
        </p:txBody>
      </p:sp>
    </p:spTree>
    <p:extLst>
      <p:ext uri="{BB962C8B-B14F-4D97-AF65-F5344CB8AC3E}">
        <p14:creationId xmlns:p14="http://schemas.microsoft.com/office/powerpoint/2010/main" val="133720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0" r:id="rId4"/>
    <p:sldLayoutId id="2147483652" r:id="rId5"/>
    <p:sldLayoutId id="2147483651" r:id="rId6"/>
    <p:sldLayoutId id="2147483653" r:id="rId7"/>
    <p:sldLayoutId id="2147483654" r:id="rId8"/>
    <p:sldLayoutId id="2147483658" r:id="rId9"/>
    <p:sldLayoutId id="2147483656" r:id="rId10"/>
    <p:sldLayoutId id="2147483655" r:id="rId11"/>
    <p:sldLayoutId id="2147483669" r:id="rId12"/>
    <p:sldLayoutId id="2147483671" r:id="rId13"/>
    <p:sldLayoutId id="2147483672" r:id="rId14"/>
    <p:sldLayoutId id="2147483659" r:id="rId15"/>
    <p:sldLayoutId id="2147483660" r:id="rId16"/>
    <p:sldLayoutId id="2147483657" r:id="rId17"/>
    <p:sldLayoutId id="2147483661" r:id="rId18"/>
    <p:sldLayoutId id="2147483664" r:id="rId19"/>
    <p:sldLayoutId id="2147483670" r:id="rId20"/>
    <p:sldLayoutId id="2147483665" r:id="rId21"/>
    <p:sldLayoutId id="2147483662" r:id="rId22"/>
    <p:sldLayoutId id="2147483663" r:id="rId23"/>
    <p:sldLayoutId id="2147483668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3" r:id="rId32"/>
    <p:sldLayoutId id="2147483680" r:id="rId33"/>
    <p:sldLayoutId id="2147483681" r:id="rId34"/>
    <p:sldLayoutId id="2147483685" r:id="rId35"/>
    <p:sldLayoutId id="2147483682" r:id="rId36"/>
    <p:sldLayoutId id="2147483684" r:id="rId37"/>
    <p:sldLayoutId id="214748368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AF6849-7C92-44B6-BCEA-A6183B3FAA4B}"/>
              </a:ext>
            </a:extLst>
          </p:cNvPr>
          <p:cNvSpPr/>
          <p:nvPr/>
        </p:nvSpPr>
        <p:spPr>
          <a:xfrm>
            <a:off x="0" y="0"/>
            <a:ext cx="12192000" cy="6282814"/>
          </a:xfrm>
          <a:custGeom>
            <a:avLst/>
            <a:gdLst>
              <a:gd name="connsiteX0" fmla="*/ 0 w 12192000"/>
              <a:gd name="connsiteY0" fmla="*/ 0 h 6282814"/>
              <a:gd name="connsiteX1" fmla="*/ 12192000 w 12192000"/>
              <a:gd name="connsiteY1" fmla="*/ 0 h 6282814"/>
              <a:gd name="connsiteX2" fmla="*/ 12192000 w 12192000"/>
              <a:gd name="connsiteY2" fmla="*/ 5480222 h 6282814"/>
              <a:gd name="connsiteX3" fmla="*/ 11918687 w 12192000"/>
              <a:gd name="connsiteY3" fmla="*/ 5565469 h 6282814"/>
              <a:gd name="connsiteX4" fmla="*/ 6096000 w 12192000"/>
              <a:gd name="connsiteY4" fmla="*/ 6282814 h 6282814"/>
              <a:gd name="connsiteX5" fmla="*/ 273312 w 12192000"/>
              <a:gd name="connsiteY5" fmla="*/ 5565469 h 6282814"/>
              <a:gd name="connsiteX6" fmla="*/ 0 w 12192000"/>
              <a:gd name="connsiteY6" fmla="*/ 5480222 h 62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82814">
                <a:moveTo>
                  <a:pt x="0" y="0"/>
                </a:moveTo>
                <a:lnTo>
                  <a:pt x="12192000" y="0"/>
                </a:lnTo>
                <a:lnTo>
                  <a:pt x="12192000" y="5480222"/>
                </a:lnTo>
                <a:lnTo>
                  <a:pt x="11918687" y="5565469"/>
                </a:lnTo>
                <a:cubicBezTo>
                  <a:pt x="10336365" y="6013609"/>
                  <a:pt x="8307791" y="6282814"/>
                  <a:pt x="6096000" y="6282814"/>
                </a:cubicBezTo>
                <a:cubicBezTo>
                  <a:pt x="3884209" y="6282814"/>
                  <a:pt x="1855634" y="6013609"/>
                  <a:pt x="273312" y="5565469"/>
                </a:cubicBezTo>
                <a:lnTo>
                  <a:pt x="0" y="5480222"/>
                </a:lnTo>
                <a:close/>
              </a:path>
            </a:pathLst>
          </a:custGeom>
          <a:gradFill>
            <a:gsLst>
              <a:gs pos="10000">
                <a:schemeClr val="tx1">
                  <a:lumMod val="85000"/>
                  <a:lumOff val="15000"/>
                  <a:alpha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68FC22-A556-49E8-9A29-18B65F0AA4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b="10581"/>
          <a:stretch>
            <a:fillRect/>
          </a:stretch>
        </p:blipFill>
        <p:spPr>
          <a:xfrm>
            <a:off x="0" y="0"/>
            <a:ext cx="12192000" cy="6283325"/>
          </a:xfrm>
          <a:solidFill>
            <a:schemeClr val="bg1">
              <a:lumMod val="95000"/>
              <a:alpha val="8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29A99-4C25-4ACC-9E9F-6A061C60C296}"/>
              </a:ext>
            </a:extLst>
          </p:cNvPr>
          <p:cNvSpPr txBox="1"/>
          <p:nvPr/>
        </p:nvSpPr>
        <p:spPr>
          <a:xfrm>
            <a:off x="331412" y="1152864"/>
            <a:ext cx="4264309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sr-Cyrl-RS" sz="3000" dirty="0">
                <a:solidFill>
                  <a:schemeClr val="bg1"/>
                </a:solidFill>
                <a:latin typeface="Play" panose="00000500000000000000" pitchFamily="2" charset="0"/>
              </a:rPr>
              <a:t>Наша онлајн учионица</a:t>
            </a:r>
            <a:endParaRPr lang="en-US" sz="3000" dirty="0">
              <a:solidFill>
                <a:schemeClr val="bg1"/>
              </a:solidFill>
              <a:latin typeface="Play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6700A-ADCC-4A5E-B8F1-09051096EF9F}"/>
              </a:ext>
            </a:extLst>
          </p:cNvPr>
          <p:cNvSpPr txBox="1"/>
          <p:nvPr/>
        </p:nvSpPr>
        <p:spPr>
          <a:xfrm>
            <a:off x="78179" y="114767"/>
            <a:ext cx="6218755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sr-Cyrl-RS" sz="72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Play" panose="00000500000000000000" pitchFamily="2" charset="0"/>
              </a:rPr>
              <a:t>Ствараоница</a:t>
            </a:r>
            <a:endParaRPr lang="en-US" sz="7200" dirty="0">
              <a:solidFill>
                <a:schemeClr val="bg1"/>
              </a:solidFill>
              <a:effectLst>
                <a:outerShdw blurRad="190500" dist="101600" dir="2700000" algn="tl" rotWithShape="0">
                  <a:prstClr val="black">
                    <a:alpha val="10000"/>
                  </a:prstClr>
                </a:outerShdw>
              </a:effectLst>
              <a:latin typeface="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8766FD3-53DA-4BFE-A7A4-7CE48DD87E19}"/>
              </a:ext>
            </a:extLst>
          </p:cNvPr>
          <p:cNvGrpSpPr/>
          <p:nvPr/>
        </p:nvGrpSpPr>
        <p:grpSpPr>
          <a:xfrm>
            <a:off x="2615272" y="4708817"/>
            <a:ext cx="919912" cy="2261065"/>
            <a:chOff x="2615272" y="4613567"/>
            <a:chExt cx="919912" cy="2261065"/>
          </a:xfrm>
        </p:grpSpPr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22870EF9-BA4E-4880-9F94-142437924B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19131" y="4666463"/>
              <a:ext cx="907575" cy="1353011"/>
            </a:xfrm>
            <a:custGeom>
              <a:avLst/>
              <a:gdLst>
                <a:gd name="T0" fmla="*/ 24 w 135"/>
                <a:gd name="T1" fmla="*/ 204 h 205"/>
                <a:gd name="T2" fmla="*/ 67 w 135"/>
                <a:gd name="T3" fmla="*/ 204 h 205"/>
                <a:gd name="T4" fmla="*/ 110 w 135"/>
                <a:gd name="T5" fmla="*/ 205 h 205"/>
                <a:gd name="T6" fmla="*/ 134 w 135"/>
                <a:gd name="T7" fmla="*/ 170 h 205"/>
                <a:gd name="T8" fmla="*/ 135 w 135"/>
                <a:gd name="T9" fmla="*/ 134 h 205"/>
                <a:gd name="T10" fmla="*/ 128 w 135"/>
                <a:gd name="T11" fmla="*/ 110 h 205"/>
                <a:gd name="T12" fmla="*/ 128 w 135"/>
                <a:gd name="T13" fmla="*/ 110 h 205"/>
                <a:gd name="T14" fmla="*/ 73 w 135"/>
                <a:gd name="T15" fmla="*/ 5 h 205"/>
                <a:gd name="T16" fmla="*/ 70 w 135"/>
                <a:gd name="T17" fmla="*/ 0 h 205"/>
                <a:gd name="T18" fmla="*/ 66 w 135"/>
                <a:gd name="T19" fmla="*/ 5 h 205"/>
                <a:gd name="T20" fmla="*/ 7 w 135"/>
                <a:gd name="T21" fmla="*/ 112 h 205"/>
                <a:gd name="T22" fmla="*/ 1 w 135"/>
                <a:gd name="T23" fmla="*/ 134 h 205"/>
                <a:gd name="T24" fmla="*/ 1 w 135"/>
                <a:gd name="T25" fmla="*/ 170 h 205"/>
                <a:gd name="T26" fmla="*/ 24 w 135"/>
                <a:gd name="T27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205">
                  <a:moveTo>
                    <a:pt x="24" y="204"/>
                  </a:moveTo>
                  <a:cubicBezTo>
                    <a:pt x="67" y="204"/>
                    <a:pt x="67" y="204"/>
                    <a:pt x="67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23" y="205"/>
                    <a:pt x="134" y="189"/>
                    <a:pt x="134" y="17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25"/>
                    <a:pt x="132" y="119"/>
                    <a:pt x="128" y="110"/>
                  </a:cubicBezTo>
                  <a:cubicBezTo>
                    <a:pt x="128" y="110"/>
                    <a:pt x="128" y="110"/>
                    <a:pt x="128" y="110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" y="122"/>
                    <a:pt x="1" y="124"/>
                    <a:pt x="1" y="134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89"/>
                    <a:pt x="11" y="204"/>
                    <a:pt x="24" y="204"/>
                  </a:cubicBezTo>
                  <a:close/>
                </a:path>
              </a:pathLst>
            </a:custGeom>
            <a:solidFill>
              <a:srgbClr val="FFD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1E1C28D2-A3AD-4452-A014-7A97E193F6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80825" y="4613567"/>
              <a:ext cx="364701" cy="428732"/>
            </a:xfrm>
            <a:custGeom>
              <a:avLst/>
              <a:gdLst>
                <a:gd name="T0" fmla="*/ 54 w 54"/>
                <a:gd name="T1" fmla="*/ 57 h 65"/>
                <a:gd name="T2" fmla="*/ 28 w 54"/>
                <a:gd name="T3" fmla="*/ 0 h 65"/>
                <a:gd name="T4" fmla="*/ 0 w 54"/>
                <a:gd name="T5" fmla="*/ 58 h 65"/>
                <a:gd name="T6" fmla="*/ 26 w 54"/>
                <a:gd name="T7" fmla="*/ 65 h 65"/>
                <a:gd name="T8" fmla="*/ 54 w 54"/>
                <a:gd name="T9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5">
                  <a:moveTo>
                    <a:pt x="54" y="57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" y="62"/>
                    <a:pt x="16" y="65"/>
                    <a:pt x="26" y="65"/>
                  </a:cubicBezTo>
                  <a:cubicBezTo>
                    <a:pt x="37" y="65"/>
                    <a:pt x="46" y="62"/>
                    <a:pt x="54" y="57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6DF24BBA-5A51-4BA1-BD20-145723F16B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80825" y="4992187"/>
              <a:ext cx="364701" cy="50112"/>
            </a:xfrm>
            <a:custGeom>
              <a:avLst/>
              <a:gdLst>
                <a:gd name="T0" fmla="*/ 0 w 54"/>
                <a:gd name="T1" fmla="*/ 1 h 8"/>
                <a:gd name="T2" fmla="*/ 2 w 54"/>
                <a:gd name="T3" fmla="*/ 2 h 8"/>
                <a:gd name="T4" fmla="*/ 4 w 54"/>
                <a:gd name="T5" fmla="*/ 3 h 8"/>
                <a:gd name="T6" fmla="*/ 8 w 54"/>
                <a:gd name="T7" fmla="*/ 4 h 8"/>
                <a:gd name="T8" fmla="*/ 12 w 54"/>
                <a:gd name="T9" fmla="*/ 5 h 8"/>
                <a:gd name="T10" fmla="*/ 17 w 54"/>
                <a:gd name="T11" fmla="*/ 6 h 8"/>
                <a:gd name="T12" fmla="*/ 22 w 54"/>
                <a:gd name="T13" fmla="*/ 7 h 8"/>
                <a:gd name="T14" fmla="*/ 27 w 54"/>
                <a:gd name="T15" fmla="*/ 7 h 8"/>
                <a:gd name="T16" fmla="*/ 32 w 54"/>
                <a:gd name="T17" fmla="*/ 7 h 8"/>
                <a:gd name="T18" fmla="*/ 35 w 54"/>
                <a:gd name="T19" fmla="*/ 7 h 8"/>
                <a:gd name="T20" fmla="*/ 37 w 54"/>
                <a:gd name="T21" fmla="*/ 6 h 8"/>
                <a:gd name="T22" fmla="*/ 42 w 54"/>
                <a:gd name="T23" fmla="*/ 5 h 8"/>
                <a:gd name="T24" fmla="*/ 46 w 54"/>
                <a:gd name="T25" fmla="*/ 4 h 8"/>
                <a:gd name="T26" fmla="*/ 50 w 54"/>
                <a:gd name="T27" fmla="*/ 3 h 8"/>
                <a:gd name="T28" fmla="*/ 52 w 54"/>
                <a:gd name="T29" fmla="*/ 2 h 8"/>
                <a:gd name="T30" fmla="*/ 54 w 54"/>
                <a:gd name="T31" fmla="*/ 0 h 8"/>
                <a:gd name="T32" fmla="*/ 52 w 54"/>
                <a:gd name="T33" fmla="*/ 2 h 8"/>
                <a:gd name="T34" fmla="*/ 50 w 54"/>
                <a:gd name="T35" fmla="*/ 3 h 8"/>
                <a:gd name="T36" fmla="*/ 46 w 54"/>
                <a:gd name="T37" fmla="*/ 5 h 8"/>
                <a:gd name="T38" fmla="*/ 42 w 54"/>
                <a:gd name="T39" fmla="*/ 6 h 8"/>
                <a:gd name="T40" fmla="*/ 37 w 54"/>
                <a:gd name="T41" fmla="*/ 7 h 8"/>
                <a:gd name="T42" fmla="*/ 35 w 54"/>
                <a:gd name="T43" fmla="*/ 8 h 8"/>
                <a:gd name="T44" fmla="*/ 32 w 54"/>
                <a:gd name="T45" fmla="*/ 8 h 8"/>
                <a:gd name="T46" fmla="*/ 27 w 54"/>
                <a:gd name="T47" fmla="*/ 8 h 8"/>
                <a:gd name="T48" fmla="*/ 22 w 54"/>
                <a:gd name="T49" fmla="*/ 8 h 8"/>
                <a:gd name="T50" fmla="*/ 16 w 54"/>
                <a:gd name="T51" fmla="*/ 7 h 8"/>
                <a:gd name="T52" fmla="*/ 12 w 54"/>
                <a:gd name="T53" fmla="*/ 6 h 8"/>
                <a:gd name="T54" fmla="*/ 7 w 54"/>
                <a:gd name="T55" fmla="*/ 5 h 8"/>
                <a:gd name="T56" fmla="*/ 2 w 54"/>
                <a:gd name="T57" fmla="*/ 2 h 8"/>
                <a:gd name="T58" fmla="*/ 0 w 54"/>
                <a:gd name="T5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8">
                  <a:moveTo>
                    <a:pt x="0" y="1"/>
                  </a:moveTo>
                  <a:cubicBezTo>
                    <a:pt x="0" y="1"/>
                    <a:pt x="0" y="1"/>
                    <a:pt x="2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5" y="3"/>
                    <a:pt x="7" y="4"/>
                    <a:pt x="8" y="4"/>
                  </a:cubicBezTo>
                  <a:cubicBezTo>
                    <a:pt x="9" y="4"/>
                    <a:pt x="10" y="5"/>
                    <a:pt x="12" y="5"/>
                  </a:cubicBezTo>
                  <a:cubicBezTo>
                    <a:pt x="13" y="6"/>
                    <a:pt x="15" y="6"/>
                    <a:pt x="17" y="6"/>
                  </a:cubicBezTo>
                  <a:cubicBezTo>
                    <a:pt x="18" y="7"/>
                    <a:pt x="20" y="7"/>
                    <a:pt x="22" y="7"/>
                  </a:cubicBezTo>
                  <a:cubicBezTo>
                    <a:pt x="23" y="7"/>
                    <a:pt x="25" y="7"/>
                    <a:pt x="27" y="7"/>
                  </a:cubicBezTo>
                  <a:cubicBezTo>
                    <a:pt x="29" y="7"/>
                    <a:pt x="30" y="7"/>
                    <a:pt x="32" y="7"/>
                  </a:cubicBezTo>
                  <a:cubicBezTo>
                    <a:pt x="33" y="7"/>
                    <a:pt x="34" y="7"/>
                    <a:pt x="35" y="7"/>
                  </a:cubicBezTo>
                  <a:cubicBezTo>
                    <a:pt x="36" y="6"/>
                    <a:pt x="37" y="6"/>
                    <a:pt x="37" y="6"/>
                  </a:cubicBezTo>
                  <a:cubicBezTo>
                    <a:pt x="39" y="6"/>
                    <a:pt x="41" y="5"/>
                    <a:pt x="42" y="5"/>
                  </a:cubicBezTo>
                  <a:cubicBezTo>
                    <a:pt x="44" y="5"/>
                    <a:pt x="45" y="4"/>
                    <a:pt x="46" y="4"/>
                  </a:cubicBezTo>
                  <a:cubicBezTo>
                    <a:pt x="47" y="3"/>
                    <a:pt x="48" y="3"/>
                    <a:pt x="50" y="3"/>
                  </a:cubicBezTo>
                  <a:cubicBezTo>
                    <a:pt x="51" y="2"/>
                    <a:pt x="51" y="2"/>
                    <a:pt x="52" y="2"/>
                  </a:cubicBezTo>
                  <a:cubicBezTo>
                    <a:pt x="54" y="1"/>
                    <a:pt x="54" y="0"/>
                    <a:pt x="54" y="0"/>
                  </a:cubicBezTo>
                  <a:cubicBezTo>
                    <a:pt x="54" y="0"/>
                    <a:pt x="54" y="1"/>
                    <a:pt x="52" y="2"/>
                  </a:cubicBezTo>
                  <a:cubicBezTo>
                    <a:pt x="52" y="2"/>
                    <a:pt x="51" y="3"/>
                    <a:pt x="50" y="3"/>
                  </a:cubicBezTo>
                  <a:cubicBezTo>
                    <a:pt x="49" y="4"/>
                    <a:pt x="48" y="4"/>
                    <a:pt x="46" y="5"/>
                  </a:cubicBezTo>
                  <a:cubicBezTo>
                    <a:pt x="45" y="5"/>
                    <a:pt x="44" y="6"/>
                    <a:pt x="42" y="6"/>
                  </a:cubicBezTo>
                  <a:cubicBezTo>
                    <a:pt x="41" y="6"/>
                    <a:pt x="39" y="7"/>
                    <a:pt x="37" y="7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1" y="8"/>
                    <a:pt x="29" y="8"/>
                    <a:pt x="27" y="8"/>
                  </a:cubicBezTo>
                  <a:cubicBezTo>
                    <a:pt x="25" y="8"/>
                    <a:pt x="23" y="8"/>
                    <a:pt x="22" y="8"/>
                  </a:cubicBezTo>
                  <a:cubicBezTo>
                    <a:pt x="20" y="8"/>
                    <a:pt x="18" y="8"/>
                    <a:pt x="16" y="7"/>
                  </a:cubicBezTo>
                  <a:cubicBezTo>
                    <a:pt x="15" y="7"/>
                    <a:pt x="13" y="7"/>
                    <a:pt x="12" y="6"/>
                  </a:cubicBezTo>
                  <a:cubicBezTo>
                    <a:pt x="10" y="6"/>
                    <a:pt x="9" y="5"/>
                    <a:pt x="7" y="5"/>
                  </a:cubicBezTo>
                  <a:cubicBezTo>
                    <a:pt x="5" y="4"/>
                    <a:pt x="3" y="3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D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894200ED-AD93-48B8-8D6B-F19927F3A9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45521" y="5499506"/>
              <a:ext cx="289663" cy="1375126"/>
            </a:xfrm>
            <a:custGeom>
              <a:avLst/>
              <a:gdLst>
                <a:gd name="connsiteX0" fmla="*/ 104494 w 279531"/>
                <a:gd name="connsiteY0" fmla="*/ 376 h 2538220"/>
                <a:gd name="connsiteX1" fmla="*/ 279531 w 279531"/>
                <a:gd name="connsiteY1" fmla="*/ 89434 h 2538220"/>
                <a:gd name="connsiteX2" fmla="*/ 266587 w 279531"/>
                <a:gd name="connsiteY2" fmla="*/ 2434060 h 2538220"/>
                <a:gd name="connsiteX3" fmla="*/ 266012 w 279531"/>
                <a:gd name="connsiteY3" fmla="*/ 2538220 h 2538220"/>
                <a:gd name="connsiteX4" fmla="*/ 0 w 279531"/>
                <a:gd name="connsiteY4" fmla="*/ 2538220 h 2538220"/>
                <a:gd name="connsiteX5" fmla="*/ 59 w 279531"/>
                <a:gd name="connsiteY5" fmla="*/ 2527613 h 2538220"/>
                <a:gd name="connsiteX6" fmla="*/ 13734 w 279531"/>
                <a:gd name="connsiteY6" fmla="*/ 63989 h 2538220"/>
                <a:gd name="connsiteX7" fmla="*/ 104494 w 279531"/>
                <a:gd name="connsiteY7" fmla="*/ 376 h 253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31" h="2538220">
                  <a:moveTo>
                    <a:pt x="104494" y="376"/>
                  </a:moveTo>
                  <a:cubicBezTo>
                    <a:pt x="208220" y="-5986"/>
                    <a:pt x="279531" y="70350"/>
                    <a:pt x="279531" y="89434"/>
                  </a:cubicBezTo>
                  <a:cubicBezTo>
                    <a:pt x="274467" y="1006858"/>
                    <a:pt x="270193" y="1780933"/>
                    <a:pt x="266587" y="2434060"/>
                  </a:cubicBezTo>
                  <a:lnTo>
                    <a:pt x="266012" y="2538220"/>
                  </a:lnTo>
                  <a:lnTo>
                    <a:pt x="0" y="2538220"/>
                  </a:lnTo>
                  <a:lnTo>
                    <a:pt x="59" y="2527613"/>
                  </a:lnTo>
                  <a:cubicBezTo>
                    <a:pt x="13734" y="63989"/>
                    <a:pt x="13734" y="63989"/>
                    <a:pt x="13734" y="63989"/>
                  </a:cubicBezTo>
                  <a:cubicBezTo>
                    <a:pt x="13734" y="44905"/>
                    <a:pt x="20216" y="6737"/>
                    <a:pt x="104494" y="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Freeform 35">
              <a:extLst>
                <a:ext uri="{FF2B5EF4-FFF2-40B4-BE49-F238E27FC236}">
                  <a16:creationId xmlns:a16="http://schemas.microsoft.com/office/drawing/2014/main" id="{15BF0287-E2C7-48A2-A93B-9792FD70C9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15272" y="5504438"/>
              <a:ext cx="308727" cy="1369574"/>
            </a:xfrm>
            <a:custGeom>
              <a:avLst/>
              <a:gdLst>
                <a:gd name="connsiteX0" fmla="*/ 224563 w 297928"/>
                <a:gd name="connsiteY0" fmla="*/ 0 h 2533460"/>
                <a:gd name="connsiteX1" fmla="*/ 296171 w 297928"/>
                <a:gd name="connsiteY1" fmla="*/ 57271 h 2533460"/>
                <a:gd name="connsiteX2" fmla="*/ 283173 w 297928"/>
                <a:gd name="connsiteY2" fmla="*/ 2389970 h 2533460"/>
                <a:gd name="connsiteX3" fmla="*/ 282374 w 297928"/>
                <a:gd name="connsiteY3" fmla="*/ 2533460 h 2533460"/>
                <a:gd name="connsiteX4" fmla="*/ 0 w 297928"/>
                <a:gd name="connsiteY4" fmla="*/ 2533460 h 2533460"/>
                <a:gd name="connsiteX5" fmla="*/ 1745 w 297928"/>
                <a:gd name="connsiteY5" fmla="*/ 2271585 h 2533460"/>
                <a:gd name="connsiteX6" fmla="*/ 16248 w 297928"/>
                <a:gd name="connsiteY6" fmla="*/ 95452 h 2533460"/>
                <a:gd name="connsiteX7" fmla="*/ 224563 w 297928"/>
                <a:gd name="connsiteY7" fmla="*/ 0 h 25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928" h="2533460">
                  <a:moveTo>
                    <a:pt x="224563" y="0"/>
                  </a:moveTo>
                  <a:cubicBezTo>
                    <a:pt x="315700" y="0"/>
                    <a:pt x="296171" y="38181"/>
                    <a:pt x="296171" y="57271"/>
                  </a:cubicBezTo>
                  <a:cubicBezTo>
                    <a:pt x="291085" y="970028"/>
                    <a:pt x="286794" y="1740166"/>
                    <a:pt x="283173" y="2389970"/>
                  </a:cubicBezTo>
                  <a:lnTo>
                    <a:pt x="282374" y="2533460"/>
                  </a:lnTo>
                  <a:lnTo>
                    <a:pt x="0" y="2533460"/>
                  </a:lnTo>
                  <a:lnTo>
                    <a:pt x="1745" y="2271585"/>
                  </a:lnTo>
                  <a:cubicBezTo>
                    <a:pt x="16248" y="95452"/>
                    <a:pt x="16248" y="95452"/>
                    <a:pt x="16248" y="95452"/>
                  </a:cubicBezTo>
                  <a:cubicBezTo>
                    <a:pt x="16248" y="69998"/>
                    <a:pt x="113896" y="0"/>
                    <a:pt x="224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96D22D88-7243-4357-A00E-8D8D872C89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08659" y="5521351"/>
              <a:ext cx="350539" cy="1353011"/>
            </a:xfrm>
            <a:custGeom>
              <a:avLst/>
              <a:gdLst>
                <a:gd name="connsiteX0" fmla="*/ 175861 w 338278"/>
                <a:gd name="connsiteY0" fmla="*/ 0 h 2474355"/>
                <a:gd name="connsiteX1" fmla="*/ 338278 w 338278"/>
                <a:gd name="connsiteY1" fmla="*/ 63615 h 2474355"/>
                <a:gd name="connsiteX2" fmla="*/ 325307 w 338278"/>
                <a:gd name="connsiteY2" fmla="*/ 2393048 h 2474355"/>
                <a:gd name="connsiteX3" fmla="*/ 324854 w 338278"/>
                <a:gd name="connsiteY3" fmla="*/ 2474355 h 2474355"/>
                <a:gd name="connsiteX4" fmla="*/ 0 w 338278"/>
                <a:gd name="connsiteY4" fmla="*/ 2474355 h 2474355"/>
                <a:gd name="connsiteX5" fmla="*/ 1383 w 338278"/>
                <a:gd name="connsiteY5" fmla="*/ 2225623 h 2474355"/>
                <a:gd name="connsiteX6" fmla="*/ 13445 w 338278"/>
                <a:gd name="connsiteY6" fmla="*/ 57253 h 2474355"/>
                <a:gd name="connsiteX7" fmla="*/ 175861 w 338278"/>
                <a:gd name="connsiteY7" fmla="*/ 0 h 247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278" h="2474355">
                  <a:moveTo>
                    <a:pt x="175861" y="0"/>
                  </a:moveTo>
                  <a:cubicBezTo>
                    <a:pt x="305795" y="0"/>
                    <a:pt x="331782" y="44531"/>
                    <a:pt x="338278" y="63615"/>
                  </a:cubicBezTo>
                  <a:cubicBezTo>
                    <a:pt x="333203" y="975093"/>
                    <a:pt x="328920" y="1744154"/>
                    <a:pt x="325307" y="2393048"/>
                  </a:cubicBezTo>
                  <a:lnTo>
                    <a:pt x="324854" y="2474355"/>
                  </a:lnTo>
                  <a:lnTo>
                    <a:pt x="0" y="2474355"/>
                  </a:lnTo>
                  <a:lnTo>
                    <a:pt x="1383" y="2225623"/>
                  </a:lnTo>
                  <a:cubicBezTo>
                    <a:pt x="13445" y="57253"/>
                    <a:pt x="13445" y="57253"/>
                    <a:pt x="13445" y="57253"/>
                  </a:cubicBezTo>
                  <a:cubicBezTo>
                    <a:pt x="19941" y="38169"/>
                    <a:pt x="65418" y="0"/>
                    <a:pt x="1758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77" name="Freeform 62">
            <a:extLst>
              <a:ext uri="{FF2B5EF4-FFF2-40B4-BE49-F238E27FC236}">
                <a16:creationId xmlns:a16="http://schemas.microsoft.com/office/drawing/2014/main" id="{41E63885-B6E1-4027-8239-BDB9AF526A75}"/>
              </a:ext>
            </a:extLst>
          </p:cNvPr>
          <p:cNvSpPr>
            <a:spLocks/>
          </p:cNvSpPr>
          <p:nvPr/>
        </p:nvSpPr>
        <p:spPr bwMode="auto">
          <a:xfrm>
            <a:off x="3103813" y="2541911"/>
            <a:ext cx="1624139" cy="1909488"/>
          </a:xfrm>
          <a:custGeom>
            <a:avLst/>
            <a:gdLst>
              <a:gd name="connsiteX0" fmla="*/ 1095325 w 1624139"/>
              <a:gd name="connsiteY0" fmla="*/ 153983 h 1909488"/>
              <a:gd name="connsiteX1" fmla="*/ 739182 w 1624139"/>
              <a:gd name="connsiteY1" fmla="*/ 510126 h 1909488"/>
              <a:gd name="connsiteX2" fmla="*/ 1095325 w 1624139"/>
              <a:gd name="connsiteY2" fmla="*/ 866269 h 1909488"/>
              <a:gd name="connsiteX3" fmla="*/ 1451468 w 1624139"/>
              <a:gd name="connsiteY3" fmla="*/ 510126 h 1909488"/>
              <a:gd name="connsiteX4" fmla="*/ 1095325 w 1624139"/>
              <a:gd name="connsiteY4" fmla="*/ 153983 h 1909488"/>
              <a:gd name="connsiteX5" fmla="*/ 1090611 w 1624139"/>
              <a:gd name="connsiteY5" fmla="*/ 459 h 1909488"/>
              <a:gd name="connsiteX6" fmla="*/ 1610752 w 1624139"/>
              <a:gd name="connsiteY6" fmla="*/ 402170 h 1909488"/>
              <a:gd name="connsiteX7" fmla="*/ 1410928 w 1624139"/>
              <a:gd name="connsiteY7" fmla="*/ 940955 h 1909488"/>
              <a:gd name="connsiteX8" fmla="*/ 1390664 w 1624139"/>
              <a:gd name="connsiteY8" fmla="*/ 952982 h 1909488"/>
              <a:gd name="connsiteX9" fmla="*/ 1393243 w 1624139"/>
              <a:gd name="connsiteY9" fmla="*/ 956315 h 1909488"/>
              <a:gd name="connsiteX10" fmla="*/ 1356307 w 1624139"/>
              <a:gd name="connsiteY10" fmla="*/ 974831 h 1909488"/>
              <a:gd name="connsiteX11" fmla="*/ 1342638 w 1624139"/>
              <a:gd name="connsiteY11" fmla="*/ 981487 h 1909488"/>
              <a:gd name="connsiteX12" fmla="*/ 1323562 w 1624139"/>
              <a:gd name="connsiteY12" fmla="*/ 992808 h 1909488"/>
              <a:gd name="connsiteX13" fmla="*/ 1308826 w 1624139"/>
              <a:gd name="connsiteY13" fmla="*/ 997885 h 1909488"/>
              <a:gd name="connsiteX14" fmla="*/ 1257169 w 1624139"/>
              <a:gd name="connsiteY14" fmla="*/ 1022329 h 1909488"/>
              <a:gd name="connsiteX15" fmla="*/ 942347 w 1624139"/>
              <a:gd name="connsiteY15" fmla="*/ 1155967 h 1909488"/>
              <a:gd name="connsiteX16" fmla="*/ 1901 w 1624139"/>
              <a:gd name="connsiteY16" fmla="*/ 1909488 h 1909488"/>
              <a:gd name="connsiteX17" fmla="*/ 755546 w 1624139"/>
              <a:gd name="connsiteY17" fmla="*/ 131950 h 1909488"/>
              <a:gd name="connsiteX18" fmla="*/ 759810 w 1624139"/>
              <a:gd name="connsiteY18" fmla="*/ 137461 h 1909488"/>
              <a:gd name="connsiteX19" fmla="*/ 801110 w 1624139"/>
              <a:gd name="connsiteY19" fmla="*/ 100733 h 1909488"/>
              <a:gd name="connsiteX20" fmla="*/ 987070 w 1624139"/>
              <a:gd name="connsiteY20" fmla="*/ 15814 h 1909488"/>
              <a:gd name="connsiteX21" fmla="*/ 1090611 w 1624139"/>
              <a:gd name="connsiteY21" fmla="*/ 459 h 190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4139" h="1909488">
                <a:moveTo>
                  <a:pt x="1095325" y="153983"/>
                </a:moveTo>
                <a:cubicBezTo>
                  <a:pt x="898633" y="153983"/>
                  <a:pt x="739182" y="313434"/>
                  <a:pt x="739182" y="510126"/>
                </a:cubicBezTo>
                <a:cubicBezTo>
                  <a:pt x="739182" y="706818"/>
                  <a:pt x="898633" y="866269"/>
                  <a:pt x="1095325" y="866269"/>
                </a:cubicBezTo>
                <a:cubicBezTo>
                  <a:pt x="1292017" y="866269"/>
                  <a:pt x="1451468" y="706818"/>
                  <a:pt x="1451468" y="510126"/>
                </a:cubicBezTo>
                <a:cubicBezTo>
                  <a:pt x="1451468" y="313434"/>
                  <a:pt x="1292017" y="153983"/>
                  <a:pt x="1095325" y="153983"/>
                </a:cubicBezTo>
                <a:close/>
                <a:moveTo>
                  <a:pt x="1090611" y="459"/>
                </a:moveTo>
                <a:cubicBezTo>
                  <a:pt x="1330859" y="-9842"/>
                  <a:pt x="1554492" y="154259"/>
                  <a:pt x="1610752" y="402170"/>
                </a:cubicBezTo>
                <a:cubicBezTo>
                  <a:pt x="1658975" y="609835"/>
                  <a:pt x="1573378" y="821124"/>
                  <a:pt x="1410928" y="940955"/>
                </a:cubicBezTo>
                <a:lnTo>
                  <a:pt x="1390664" y="952982"/>
                </a:lnTo>
                <a:lnTo>
                  <a:pt x="1393243" y="956315"/>
                </a:lnTo>
                <a:cubicBezTo>
                  <a:pt x="1393243" y="956315"/>
                  <a:pt x="1379959" y="963158"/>
                  <a:pt x="1356307" y="974831"/>
                </a:cubicBezTo>
                <a:lnTo>
                  <a:pt x="1342638" y="981487"/>
                </a:lnTo>
                <a:lnTo>
                  <a:pt x="1323562" y="992808"/>
                </a:lnTo>
                <a:lnTo>
                  <a:pt x="1308826" y="997885"/>
                </a:lnTo>
                <a:lnTo>
                  <a:pt x="1257169" y="1022329"/>
                </a:lnTo>
                <a:cubicBezTo>
                  <a:pt x="1174236" y="1060971"/>
                  <a:pt x="1061512" y="1110885"/>
                  <a:pt x="942347" y="1155967"/>
                </a:cubicBezTo>
                <a:cubicBezTo>
                  <a:pt x="620277" y="1284774"/>
                  <a:pt x="156495" y="1626113"/>
                  <a:pt x="1901" y="1909488"/>
                </a:cubicBezTo>
                <a:cubicBezTo>
                  <a:pt x="1901" y="1909488"/>
                  <a:pt x="-75394" y="795308"/>
                  <a:pt x="755546" y="131950"/>
                </a:cubicBezTo>
                <a:lnTo>
                  <a:pt x="759810" y="137461"/>
                </a:lnTo>
                <a:lnTo>
                  <a:pt x="801110" y="100733"/>
                </a:lnTo>
                <a:cubicBezTo>
                  <a:pt x="855260" y="61292"/>
                  <a:pt x="917950" y="31914"/>
                  <a:pt x="987070" y="15814"/>
                </a:cubicBezTo>
                <a:cubicBezTo>
                  <a:pt x="1021629" y="6961"/>
                  <a:pt x="1056289" y="1931"/>
                  <a:pt x="1090611" y="4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807188-F5A1-43B4-BB18-4C4203458434}"/>
              </a:ext>
            </a:extLst>
          </p:cNvPr>
          <p:cNvGrpSpPr/>
          <p:nvPr/>
        </p:nvGrpSpPr>
        <p:grpSpPr>
          <a:xfrm>
            <a:off x="3088031" y="3665597"/>
            <a:ext cx="2112149" cy="1043221"/>
            <a:chOff x="3088031" y="3665597"/>
            <a:chExt cx="2112149" cy="1043221"/>
          </a:xfrm>
        </p:grpSpPr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58913AA8-E8C3-4162-8FE4-6758D6CF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031" y="3665597"/>
              <a:ext cx="2112149" cy="1043221"/>
            </a:xfrm>
            <a:custGeom>
              <a:avLst/>
              <a:gdLst>
                <a:gd name="connsiteX0" fmla="*/ 1572092 w 2112149"/>
                <a:gd name="connsiteY0" fmla="*/ 164112 h 1043221"/>
                <a:gd name="connsiteX1" fmla="*/ 1215949 w 2112149"/>
                <a:gd name="connsiteY1" fmla="*/ 520255 h 1043221"/>
                <a:gd name="connsiteX2" fmla="*/ 1572092 w 2112149"/>
                <a:gd name="connsiteY2" fmla="*/ 876398 h 1043221"/>
                <a:gd name="connsiteX3" fmla="*/ 1928235 w 2112149"/>
                <a:gd name="connsiteY3" fmla="*/ 520255 h 1043221"/>
                <a:gd name="connsiteX4" fmla="*/ 1572092 w 2112149"/>
                <a:gd name="connsiteY4" fmla="*/ 164112 h 1043221"/>
                <a:gd name="connsiteX5" fmla="*/ 1548920 w 2112149"/>
                <a:gd name="connsiteY5" fmla="*/ 0 h 1043221"/>
                <a:gd name="connsiteX6" fmla="*/ 1548972 w 2112149"/>
                <a:gd name="connsiteY6" fmla="*/ 8336 h 1043221"/>
                <a:gd name="connsiteX7" fmla="*/ 1604392 w 2112149"/>
                <a:gd name="connsiteY7" fmla="*/ 4260 h 1043221"/>
                <a:gd name="connsiteX8" fmla="*/ 1807008 w 2112149"/>
                <a:gd name="connsiteY8" fmla="*/ 51823 h 1043221"/>
                <a:gd name="connsiteX9" fmla="*/ 2064425 w 2112149"/>
                <a:gd name="connsiteY9" fmla="*/ 733982 h 1043221"/>
                <a:gd name="connsiteX10" fmla="*/ 1581163 w 2112149"/>
                <a:gd name="connsiteY10" fmla="*/ 1042581 h 1043221"/>
                <a:gd name="connsiteX11" fmla="*/ 1555325 w 2112149"/>
                <a:gd name="connsiteY11" fmla="*/ 1039493 h 1043221"/>
                <a:gd name="connsiteX12" fmla="*/ 1555347 w 2112149"/>
                <a:gd name="connsiteY12" fmla="*/ 1043221 h 1043221"/>
                <a:gd name="connsiteX13" fmla="*/ 1514375 w 2112149"/>
                <a:gd name="connsiteY13" fmla="*/ 1035172 h 1043221"/>
                <a:gd name="connsiteX14" fmla="*/ 1507879 w 2112149"/>
                <a:gd name="connsiteY14" fmla="*/ 1033821 h 1043221"/>
                <a:gd name="connsiteX15" fmla="*/ 1480734 w 2112149"/>
                <a:gd name="connsiteY15" fmla="*/ 1030578 h 1043221"/>
                <a:gd name="connsiteX16" fmla="*/ 1461518 w 2112149"/>
                <a:gd name="connsiteY16" fmla="*/ 1024188 h 1043221"/>
                <a:gd name="connsiteX17" fmla="*/ 1405918 w 2112149"/>
                <a:gd name="connsiteY17" fmla="*/ 1012634 h 1043221"/>
                <a:gd name="connsiteX18" fmla="*/ 1073319 w 2112149"/>
                <a:gd name="connsiteY18" fmla="*/ 933747 h 1043221"/>
                <a:gd name="connsiteX19" fmla="*/ 0 w 2112149"/>
                <a:gd name="connsiteY19" fmla="*/ 920869 h 1043221"/>
                <a:gd name="connsiteX20" fmla="*/ 1548920 w 2112149"/>
                <a:gd name="connsiteY20" fmla="*/ 0 h 104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12149" h="1043221">
                  <a:moveTo>
                    <a:pt x="1572092" y="164112"/>
                  </a:moveTo>
                  <a:cubicBezTo>
                    <a:pt x="1375400" y="164112"/>
                    <a:pt x="1215949" y="323563"/>
                    <a:pt x="1215949" y="520255"/>
                  </a:cubicBezTo>
                  <a:cubicBezTo>
                    <a:pt x="1215949" y="716947"/>
                    <a:pt x="1375400" y="876398"/>
                    <a:pt x="1572092" y="876398"/>
                  </a:cubicBezTo>
                  <a:cubicBezTo>
                    <a:pt x="1768784" y="876398"/>
                    <a:pt x="1928235" y="716947"/>
                    <a:pt x="1928235" y="520255"/>
                  </a:cubicBezTo>
                  <a:cubicBezTo>
                    <a:pt x="1928235" y="323563"/>
                    <a:pt x="1768784" y="164112"/>
                    <a:pt x="1572092" y="164112"/>
                  </a:cubicBezTo>
                  <a:close/>
                  <a:moveTo>
                    <a:pt x="1548920" y="0"/>
                  </a:moveTo>
                  <a:lnTo>
                    <a:pt x="1548972" y="8336"/>
                  </a:lnTo>
                  <a:lnTo>
                    <a:pt x="1604392" y="4260"/>
                  </a:lnTo>
                  <a:cubicBezTo>
                    <a:pt x="1672266" y="5971"/>
                    <a:pt x="1741045" y="21254"/>
                    <a:pt x="1807008" y="51823"/>
                  </a:cubicBezTo>
                  <a:cubicBezTo>
                    <a:pt x="2064425" y="167661"/>
                    <a:pt x="2186699" y="470128"/>
                    <a:pt x="2064425" y="733982"/>
                  </a:cubicBezTo>
                  <a:cubicBezTo>
                    <a:pt x="1977547" y="931872"/>
                    <a:pt x="1782071" y="1046504"/>
                    <a:pt x="1581163" y="1042581"/>
                  </a:cubicBezTo>
                  <a:lnTo>
                    <a:pt x="1555325" y="1039493"/>
                  </a:lnTo>
                  <a:lnTo>
                    <a:pt x="1555347" y="1043221"/>
                  </a:lnTo>
                  <a:cubicBezTo>
                    <a:pt x="1555347" y="1043221"/>
                    <a:pt x="1540485" y="1040405"/>
                    <a:pt x="1514375" y="1035172"/>
                  </a:cubicBezTo>
                  <a:lnTo>
                    <a:pt x="1507879" y="1033821"/>
                  </a:lnTo>
                  <a:lnTo>
                    <a:pt x="1480734" y="1030578"/>
                  </a:lnTo>
                  <a:lnTo>
                    <a:pt x="1461518" y="1024188"/>
                  </a:lnTo>
                  <a:lnTo>
                    <a:pt x="1405918" y="1012634"/>
                  </a:lnTo>
                  <a:cubicBezTo>
                    <a:pt x="1315939" y="993314"/>
                    <a:pt x="1195432" y="965946"/>
                    <a:pt x="1073319" y="933747"/>
                  </a:cubicBezTo>
                  <a:cubicBezTo>
                    <a:pt x="745537" y="837154"/>
                    <a:pt x="295644" y="785637"/>
                    <a:pt x="0" y="920869"/>
                  </a:cubicBezTo>
                  <a:cubicBezTo>
                    <a:pt x="0" y="920869"/>
                    <a:pt x="488456" y="25759"/>
                    <a:pt x="1548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" name="AutoShape 81">
              <a:extLst>
                <a:ext uri="{FF2B5EF4-FFF2-40B4-BE49-F238E27FC236}">
                  <a16:creationId xmlns:a16="http://schemas.microsoft.com/office/drawing/2014/main" id="{FD0457F5-DD61-4C56-B3EB-B8898B3D43AB}"/>
                </a:ext>
              </a:extLst>
            </p:cNvPr>
            <p:cNvSpPr>
              <a:spLocks/>
            </p:cNvSpPr>
            <p:nvPr/>
          </p:nvSpPr>
          <p:spPr bwMode="auto">
            <a:xfrm rot="10611057">
              <a:off x="4486749" y="4042332"/>
              <a:ext cx="359241" cy="3592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74" name="Freeform 52">
            <a:extLst>
              <a:ext uri="{FF2B5EF4-FFF2-40B4-BE49-F238E27FC236}">
                <a16:creationId xmlns:a16="http://schemas.microsoft.com/office/drawing/2014/main" id="{341812BF-088B-4FBC-A996-AD82E0FFC3BF}"/>
              </a:ext>
            </a:extLst>
          </p:cNvPr>
          <p:cNvSpPr>
            <a:spLocks/>
          </p:cNvSpPr>
          <p:nvPr/>
        </p:nvSpPr>
        <p:spPr bwMode="auto">
          <a:xfrm>
            <a:off x="1394039" y="2533781"/>
            <a:ext cx="1624156" cy="1909486"/>
          </a:xfrm>
          <a:custGeom>
            <a:avLst/>
            <a:gdLst>
              <a:gd name="connsiteX0" fmla="*/ 505894 w 1624156"/>
              <a:gd name="connsiteY0" fmla="*/ 139596 h 1909486"/>
              <a:gd name="connsiteX1" fmla="*/ 149751 w 1624156"/>
              <a:gd name="connsiteY1" fmla="*/ 495739 h 1909486"/>
              <a:gd name="connsiteX2" fmla="*/ 505894 w 1624156"/>
              <a:gd name="connsiteY2" fmla="*/ 851882 h 1909486"/>
              <a:gd name="connsiteX3" fmla="*/ 862037 w 1624156"/>
              <a:gd name="connsiteY3" fmla="*/ 495739 h 1909486"/>
              <a:gd name="connsiteX4" fmla="*/ 505894 w 1624156"/>
              <a:gd name="connsiteY4" fmla="*/ 139596 h 1909486"/>
              <a:gd name="connsiteX5" fmla="*/ 534800 w 1624156"/>
              <a:gd name="connsiteY5" fmla="*/ 459 h 1909486"/>
              <a:gd name="connsiteX6" fmla="*/ 638588 w 1624156"/>
              <a:gd name="connsiteY6" fmla="*/ 15814 h 1909486"/>
              <a:gd name="connsiteX7" fmla="*/ 827708 w 1624156"/>
              <a:gd name="connsiteY7" fmla="*/ 100733 h 1909486"/>
              <a:gd name="connsiteX8" fmla="*/ 867139 w 1624156"/>
              <a:gd name="connsiteY8" fmla="*/ 135661 h 1909486"/>
              <a:gd name="connsiteX9" fmla="*/ 870006 w 1624156"/>
              <a:gd name="connsiteY9" fmla="*/ 131948 h 1909486"/>
              <a:gd name="connsiteX10" fmla="*/ 1622258 w 1624156"/>
              <a:gd name="connsiteY10" fmla="*/ 1909486 h 1909486"/>
              <a:gd name="connsiteX11" fmla="*/ 683551 w 1624156"/>
              <a:gd name="connsiteY11" fmla="*/ 1155965 h 1909486"/>
              <a:gd name="connsiteX12" fmla="*/ 369308 w 1624156"/>
              <a:gd name="connsiteY12" fmla="*/ 1022327 h 1909486"/>
              <a:gd name="connsiteX13" fmla="*/ 322192 w 1624156"/>
              <a:gd name="connsiteY13" fmla="*/ 999991 h 1909486"/>
              <a:gd name="connsiteX14" fmla="*/ 301294 w 1624156"/>
              <a:gd name="connsiteY14" fmla="*/ 992808 h 1909486"/>
              <a:gd name="connsiteX15" fmla="*/ 273631 w 1624156"/>
              <a:gd name="connsiteY15" fmla="*/ 976429 h 1909486"/>
              <a:gd name="connsiteX16" fmla="*/ 270354 w 1624156"/>
              <a:gd name="connsiteY16" fmla="*/ 974830 h 1909486"/>
              <a:gd name="connsiteX17" fmla="*/ 233484 w 1624156"/>
              <a:gd name="connsiteY17" fmla="*/ 956313 h 1909486"/>
              <a:gd name="connsiteX18" fmla="*/ 235421 w 1624156"/>
              <a:gd name="connsiteY18" fmla="*/ 953804 h 1909486"/>
              <a:gd name="connsiteX19" fmla="*/ 213720 w 1624156"/>
              <a:gd name="connsiteY19" fmla="*/ 940955 h 1909486"/>
              <a:gd name="connsiteX20" fmla="*/ 13420 w 1624156"/>
              <a:gd name="connsiteY20" fmla="*/ 402170 h 1909486"/>
              <a:gd name="connsiteX21" fmla="*/ 534800 w 1624156"/>
              <a:gd name="connsiteY21" fmla="*/ 459 h 190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4156" h="1909486">
                <a:moveTo>
                  <a:pt x="505894" y="139596"/>
                </a:moveTo>
                <a:cubicBezTo>
                  <a:pt x="309202" y="139596"/>
                  <a:pt x="149751" y="299047"/>
                  <a:pt x="149751" y="495739"/>
                </a:cubicBezTo>
                <a:cubicBezTo>
                  <a:pt x="149751" y="692431"/>
                  <a:pt x="309202" y="851882"/>
                  <a:pt x="505894" y="851882"/>
                </a:cubicBezTo>
                <a:cubicBezTo>
                  <a:pt x="702586" y="851882"/>
                  <a:pt x="862037" y="692431"/>
                  <a:pt x="862037" y="495739"/>
                </a:cubicBezTo>
                <a:cubicBezTo>
                  <a:pt x="862037" y="299047"/>
                  <a:pt x="702586" y="139596"/>
                  <a:pt x="505894" y="139596"/>
                </a:cubicBezTo>
                <a:close/>
                <a:moveTo>
                  <a:pt x="534800" y="459"/>
                </a:moveTo>
                <a:cubicBezTo>
                  <a:pt x="569204" y="1931"/>
                  <a:pt x="603945" y="6961"/>
                  <a:pt x="638588" y="15814"/>
                </a:cubicBezTo>
                <a:cubicBezTo>
                  <a:pt x="709483" y="31914"/>
                  <a:pt x="773127" y="61292"/>
                  <a:pt x="827708" y="100733"/>
                </a:cubicBezTo>
                <a:lnTo>
                  <a:pt x="867139" y="135661"/>
                </a:lnTo>
                <a:lnTo>
                  <a:pt x="870006" y="131948"/>
                </a:lnTo>
                <a:cubicBezTo>
                  <a:pt x="1699412" y="795306"/>
                  <a:pt x="1622258" y="1909486"/>
                  <a:pt x="1622258" y="1909486"/>
                </a:cubicBezTo>
                <a:cubicBezTo>
                  <a:pt x="1467950" y="1626111"/>
                  <a:pt x="1005025" y="1284772"/>
                  <a:pt x="683551" y="1155965"/>
                </a:cubicBezTo>
                <a:cubicBezTo>
                  <a:pt x="564604" y="1110883"/>
                  <a:pt x="452088" y="1060970"/>
                  <a:pt x="369308" y="1022327"/>
                </a:cubicBezTo>
                <a:lnTo>
                  <a:pt x="322192" y="999991"/>
                </a:lnTo>
                <a:lnTo>
                  <a:pt x="301294" y="992808"/>
                </a:lnTo>
                <a:lnTo>
                  <a:pt x="273631" y="976429"/>
                </a:lnTo>
                <a:lnTo>
                  <a:pt x="270354" y="974830"/>
                </a:lnTo>
                <a:cubicBezTo>
                  <a:pt x="246744" y="963156"/>
                  <a:pt x="233484" y="956313"/>
                  <a:pt x="233484" y="956313"/>
                </a:cubicBezTo>
                <a:lnTo>
                  <a:pt x="235421" y="953804"/>
                </a:lnTo>
                <a:lnTo>
                  <a:pt x="213720" y="940955"/>
                </a:lnTo>
                <a:cubicBezTo>
                  <a:pt x="50882" y="821124"/>
                  <a:pt x="-34918" y="609835"/>
                  <a:pt x="13420" y="402170"/>
                </a:cubicBezTo>
                <a:cubicBezTo>
                  <a:pt x="69815" y="154259"/>
                  <a:pt x="293980" y="-9842"/>
                  <a:pt x="534800" y="4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9FA3379-9D83-424B-A277-7E36D76B43D9}"/>
              </a:ext>
            </a:extLst>
          </p:cNvPr>
          <p:cNvSpPr>
            <a:spLocks/>
          </p:cNvSpPr>
          <p:nvPr/>
        </p:nvSpPr>
        <p:spPr bwMode="auto">
          <a:xfrm>
            <a:off x="2493997" y="1873187"/>
            <a:ext cx="1043839" cy="2312664"/>
          </a:xfrm>
          <a:custGeom>
            <a:avLst/>
            <a:gdLst>
              <a:gd name="connsiteX0" fmla="*/ 521920 w 1043839"/>
              <a:gd name="connsiteY0" fmla="*/ 141351 h 2312664"/>
              <a:gd name="connsiteX1" fmla="*/ 163576 w 1043839"/>
              <a:gd name="connsiteY1" fmla="*/ 499695 h 2312664"/>
              <a:gd name="connsiteX2" fmla="*/ 521920 w 1043839"/>
              <a:gd name="connsiteY2" fmla="*/ 858039 h 2312664"/>
              <a:gd name="connsiteX3" fmla="*/ 880264 w 1043839"/>
              <a:gd name="connsiteY3" fmla="*/ 499695 h 2312664"/>
              <a:gd name="connsiteX4" fmla="*/ 521920 w 1043839"/>
              <a:gd name="connsiteY4" fmla="*/ 141351 h 2312664"/>
              <a:gd name="connsiteX5" fmla="*/ 521920 w 1043839"/>
              <a:gd name="connsiteY5" fmla="*/ 0 h 2312664"/>
              <a:gd name="connsiteX6" fmla="*/ 627105 w 1043839"/>
              <a:gd name="connsiteY6" fmla="*/ 10604 h 2312664"/>
              <a:gd name="connsiteX7" fmla="*/ 649732 w 1043839"/>
              <a:gd name="connsiteY7" fmla="*/ 17627 h 2312664"/>
              <a:gd name="connsiteX8" fmla="*/ 656805 w 1043839"/>
              <a:gd name="connsiteY8" fmla="*/ 18504 h 2312664"/>
              <a:gd name="connsiteX9" fmla="*/ 667080 w 1043839"/>
              <a:gd name="connsiteY9" fmla="*/ 23013 h 2312664"/>
              <a:gd name="connsiteX10" fmla="*/ 725075 w 1043839"/>
              <a:gd name="connsiteY10" fmla="*/ 41015 h 2312664"/>
              <a:gd name="connsiteX11" fmla="*/ 1043839 w 1043839"/>
              <a:gd name="connsiteY11" fmla="*/ 521919 h 2312664"/>
              <a:gd name="connsiteX12" fmla="*/ 1039949 w 1043839"/>
              <a:gd name="connsiteY12" fmla="*/ 560511 h 2312664"/>
              <a:gd name="connsiteX13" fmla="*/ 1043839 w 1043839"/>
              <a:gd name="connsiteY13" fmla="*/ 560535 h 2312664"/>
              <a:gd name="connsiteX14" fmla="*/ 850899 w 1043839"/>
              <a:gd name="connsiteY14" fmla="*/ 1294883 h 2312664"/>
              <a:gd name="connsiteX15" fmla="*/ 561487 w 1043839"/>
              <a:gd name="connsiteY15" fmla="*/ 2312664 h 2312664"/>
              <a:gd name="connsiteX16" fmla="*/ 111292 w 1043839"/>
              <a:gd name="connsiteY16" fmla="*/ 1037217 h 2312664"/>
              <a:gd name="connsiteX17" fmla="*/ 1958 w 1043839"/>
              <a:gd name="connsiteY17" fmla="*/ 554093 h 2312664"/>
              <a:gd name="connsiteX18" fmla="*/ 3245 w 1043839"/>
              <a:gd name="connsiteY18" fmla="*/ 554102 h 2312664"/>
              <a:gd name="connsiteX19" fmla="*/ 1 w 1043839"/>
              <a:gd name="connsiteY19" fmla="*/ 521919 h 2312664"/>
              <a:gd name="connsiteX20" fmla="*/ 3729 w 1043839"/>
              <a:gd name="connsiteY20" fmla="*/ 484944 h 2312664"/>
              <a:gd name="connsiteX21" fmla="*/ 5276 w 1043839"/>
              <a:gd name="connsiteY21" fmla="*/ 456103 h 2312664"/>
              <a:gd name="connsiteX22" fmla="*/ 8002 w 1043839"/>
              <a:gd name="connsiteY22" fmla="*/ 442553 h 2312664"/>
              <a:gd name="connsiteX23" fmla="*/ 10605 w 1043839"/>
              <a:gd name="connsiteY23" fmla="*/ 416734 h 2312664"/>
              <a:gd name="connsiteX24" fmla="*/ 17967 w 1043839"/>
              <a:gd name="connsiteY24" fmla="*/ 393017 h 2312664"/>
              <a:gd name="connsiteX25" fmla="*/ 19995 w 1043839"/>
              <a:gd name="connsiteY25" fmla="*/ 382937 h 2312664"/>
              <a:gd name="connsiteX26" fmla="*/ 28593 w 1043839"/>
              <a:gd name="connsiteY26" fmla="*/ 358784 h 2312664"/>
              <a:gd name="connsiteX27" fmla="*/ 41016 w 1043839"/>
              <a:gd name="connsiteY27" fmla="*/ 318765 h 2312664"/>
              <a:gd name="connsiteX28" fmla="*/ 69117 w 1043839"/>
              <a:gd name="connsiteY28" fmla="*/ 266993 h 2312664"/>
              <a:gd name="connsiteX29" fmla="*/ 79880 w 1043839"/>
              <a:gd name="connsiteY29" fmla="*/ 246596 h 2312664"/>
              <a:gd name="connsiteX30" fmla="*/ 81084 w 1043839"/>
              <a:gd name="connsiteY30" fmla="*/ 244945 h 2312664"/>
              <a:gd name="connsiteX31" fmla="*/ 89137 w 1043839"/>
              <a:gd name="connsiteY31" fmla="*/ 230109 h 2312664"/>
              <a:gd name="connsiteX32" fmla="*/ 113152 w 1043839"/>
              <a:gd name="connsiteY32" fmla="*/ 201003 h 2312664"/>
              <a:gd name="connsiteX33" fmla="*/ 124219 w 1043839"/>
              <a:gd name="connsiteY33" fmla="*/ 185838 h 2312664"/>
              <a:gd name="connsiteX34" fmla="*/ 133125 w 1043839"/>
              <a:gd name="connsiteY34" fmla="*/ 176795 h 2312664"/>
              <a:gd name="connsiteX35" fmla="*/ 152868 w 1043839"/>
              <a:gd name="connsiteY35" fmla="*/ 152867 h 2312664"/>
              <a:gd name="connsiteX36" fmla="*/ 173277 w 1043839"/>
              <a:gd name="connsiteY36" fmla="*/ 136027 h 2312664"/>
              <a:gd name="connsiteX37" fmla="*/ 177604 w 1043839"/>
              <a:gd name="connsiteY37" fmla="*/ 131634 h 2312664"/>
              <a:gd name="connsiteX38" fmla="*/ 188400 w 1043839"/>
              <a:gd name="connsiteY38" fmla="*/ 123550 h 2312664"/>
              <a:gd name="connsiteX39" fmla="*/ 230110 w 1043839"/>
              <a:gd name="connsiteY39" fmla="*/ 89136 h 2312664"/>
              <a:gd name="connsiteX40" fmla="*/ 318766 w 1043839"/>
              <a:gd name="connsiteY40" fmla="*/ 41015 h 2312664"/>
              <a:gd name="connsiteX41" fmla="*/ 406099 w 1043839"/>
              <a:gd name="connsiteY41" fmla="*/ 13905 h 2312664"/>
              <a:gd name="connsiteX42" fmla="*/ 408326 w 1043839"/>
              <a:gd name="connsiteY42" fmla="*/ 13123 h 2312664"/>
              <a:gd name="connsiteX43" fmla="*/ 408829 w 1043839"/>
              <a:gd name="connsiteY43" fmla="*/ 13058 h 2312664"/>
              <a:gd name="connsiteX44" fmla="*/ 416735 w 1043839"/>
              <a:gd name="connsiteY44" fmla="*/ 10604 h 2312664"/>
              <a:gd name="connsiteX45" fmla="*/ 467519 w 1043839"/>
              <a:gd name="connsiteY45" fmla="*/ 5484 h 2312664"/>
              <a:gd name="connsiteX46" fmla="*/ 508754 w 1043839"/>
              <a:gd name="connsiteY46" fmla="*/ 163 h 2312664"/>
              <a:gd name="connsiteX47" fmla="*/ 513936 w 1043839"/>
              <a:gd name="connsiteY47" fmla="*/ 805 h 231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43839" h="2312664">
                <a:moveTo>
                  <a:pt x="521920" y="141351"/>
                </a:moveTo>
                <a:cubicBezTo>
                  <a:pt x="324012" y="141351"/>
                  <a:pt x="163576" y="301787"/>
                  <a:pt x="163576" y="499695"/>
                </a:cubicBezTo>
                <a:cubicBezTo>
                  <a:pt x="163576" y="697603"/>
                  <a:pt x="324012" y="858039"/>
                  <a:pt x="521920" y="858039"/>
                </a:cubicBezTo>
                <a:cubicBezTo>
                  <a:pt x="719828" y="858039"/>
                  <a:pt x="880264" y="697603"/>
                  <a:pt x="880264" y="499695"/>
                </a:cubicBezTo>
                <a:cubicBezTo>
                  <a:pt x="880264" y="301787"/>
                  <a:pt x="719828" y="141351"/>
                  <a:pt x="521920" y="141351"/>
                </a:cubicBezTo>
                <a:close/>
                <a:moveTo>
                  <a:pt x="521920" y="0"/>
                </a:moveTo>
                <a:cubicBezTo>
                  <a:pt x="557951" y="0"/>
                  <a:pt x="593129" y="3651"/>
                  <a:pt x="627105" y="10604"/>
                </a:cubicBezTo>
                <a:lnTo>
                  <a:pt x="649732" y="17627"/>
                </a:lnTo>
                <a:lnTo>
                  <a:pt x="656805" y="18504"/>
                </a:lnTo>
                <a:lnTo>
                  <a:pt x="667080" y="23013"/>
                </a:lnTo>
                <a:lnTo>
                  <a:pt x="725075" y="41015"/>
                </a:lnTo>
                <a:cubicBezTo>
                  <a:pt x="912399" y="120247"/>
                  <a:pt x="1043839" y="305733"/>
                  <a:pt x="1043839" y="521919"/>
                </a:cubicBezTo>
                <a:lnTo>
                  <a:pt x="1039949" y="560511"/>
                </a:lnTo>
                <a:lnTo>
                  <a:pt x="1043839" y="560535"/>
                </a:lnTo>
                <a:cubicBezTo>
                  <a:pt x="1018115" y="876177"/>
                  <a:pt x="1011683" y="992126"/>
                  <a:pt x="850899" y="1294883"/>
                </a:cubicBezTo>
                <a:cubicBezTo>
                  <a:pt x="612937" y="1745800"/>
                  <a:pt x="561487" y="2312664"/>
                  <a:pt x="561487" y="2312664"/>
                </a:cubicBezTo>
                <a:cubicBezTo>
                  <a:pt x="574350" y="1939048"/>
                  <a:pt x="471447" y="1597641"/>
                  <a:pt x="111292" y="1037217"/>
                </a:cubicBezTo>
                <a:cubicBezTo>
                  <a:pt x="-23768" y="818201"/>
                  <a:pt x="1958" y="554093"/>
                  <a:pt x="1958" y="554093"/>
                </a:cubicBezTo>
                <a:lnTo>
                  <a:pt x="3245" y="554102"/>
                </a:lnTo>
                <a:lnTo>
                  <a:pt x="1" y="521919"/>
                </a:lnTo>
                <a:lnTo>
                  <a:pt x="3729" y="484944"/>
                </a:lnTo>
                <a:lnTo>
                  <a:pt x="5276" y="456103"/>
                </a:lnTo>
                <a:lnTo>
                  <a:pt x="8002" y="442553"/>
                </a:lnTo>
                <a:lnTo>
                  <a:pt x="10605" y="416734"/>
                </a:lnTo>
                <a:lnTo>
                  <a:pt x="17967" y="393017"/>
                </a:lnTo>
                <a:lnTo>
                  <a:pt x="19995" y="382937"/>
                </a:lnTo>
                <a:lnTo>
                  <a:pt x="28593" y="358784"/>
                </a:lnTo>
                <a:lnTo>
                  <a:pt x="41016" y="318765"/>
                </a:lnTo>
                <a:lnTo>
                  <a:pt x="69117" y="266993"/>
                </a:lnTo>
                <a:lnTo>
                  <a:pt x="79880" y="246596"/>
                </a:lnTo>
                <a:lnTo>
                  <a:pt x="81084" y="244945"/>
                </a:lnTo>
                <a:lnTo>
                  <a:pt x="89137" y="230109"/>
                </a:lnTo>
                <a:lnTo>
                  <a:pt x="113152" y="201003"/>
                </a:lnTo>
                <a:lnTo>
                  <a:pt x="124219" y="185838"/>
                </a:lnTo>
                <a:lnTo>
                  <a:pt x="133125" y="176795"/>
                </a:lnTo>
                <a:lnTo>
                  <a:pt x="152868" y="152867"/>
                </a:lnTo>
                <a:lnTo>
                  <a:pt x="173277" y="136027"/>
                </a:lnTo>
                <a:lnTo>
                  <a:pt x="177604" y="131634"/>
                </a:lnTo>
                <a:lnTo>
                  <a:pt x="188400" y="123550"/>
                </a:lnTo>
                <a:lnTo>
                  <a:pt x="230110" y="89136"/>
                </a:lnTo>
                <a:cubicBezTo>
                  <a:pt x="257876" y="70377"/>
                  <a:pt x="287545" y="54220"/>
                  <a:pt x="318766" y="41015"/>
                </a:cubicBezTo>
                <a:lnTo>
                  <a:pt x="406099" y="13905"/>
                </a:lnTo>
                <a:lnTo>
                  <a:pt x="408326" y="13123"/>
                </a:lnTo>
                <a:lnTo>
                  <a:pt x="408829" y="13058"/>
                </a:lnTo>
                <a:lnTo>
                  <a:pt x="416735" y="10604"/>
                </a:lnTo>
                <a:lnTo>
                  <a:pt x="467519" y="5484"/>
                </a:lnTo>
                <a:lnTo>
                  <a:pt x="508754" y="163"/>
                </a:lnTo>
                <a:lnTo>
                  <a:pt x="513936" y="8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3" name="Freeform 51">
            <a:extLst>
              <a:ext uri="{FF2B5EF4-FFF2-40B4-BE49-F238E27FC236}">
                <a16:creationId xmlns:a16="http://schemas.microsoft.com/office/drawing/2014/main" id="{2E5C93CD-2978-4298-BF0A-EB9B0A9B78D2}"/>
              </a:ext>
            </a:extLst>
          </p:cNvPr>
          <p:cNvSpPr>
            <a:spLocks/>
          </p:cNvSpPr>
          <p:nvPr/>
        </p:nvSpPr>
        <p:spPr bwMode="auto">
          <a:xfrm>
            <a:off x="918195" y="3665597"/>
            <a:ext cx="2110224" cy="1043221"/>
          </a:xfrm>
          <a:custGeom>
            <a:avLst/>
            <a:gdLst>
              <a:gd name="connsiteX0" fmla="*/ 475844 w 2110224"/>
              <a:gd name="connsiteY0" fmla="*/ 164112 h 1043221"/>
              <a:gd name="connsiteX1" fmla="*/ 119701 w 2110224"/>
              <a:gd name="connsiteY1" fmla="*/ 520255 h 1043221"/>
              <a:gd name="connsiteX2" fmla="*/ 475844 w 2110224"/>
              <a:gd name="connsiteY2" fmla="*/ 876398 h 1043221"/>
              <a:gd name="connsiteX3" fmla="*/ 831987 w 2110224"/>
              <a:gd name="connsiteY3" fmla="*/ 520255 h 1043221"/>
              <a:gd name="connsiteX4" fmla="*/ 475844 w 2110224"/>
              <a:gd name="connsiteY4" fmla="*/ 164112 h 1043221"/>
              <a:gd name="connsiteX5" fmla="*/ 561306 w 2110224"/>
              <a:gd name="connsiteY5" fmla="*/ 0 h 1043221"/>
              <a:gd name="connsiteX6" fmla="*/ 2110224 w 2110224"/>
              <a:gd name="connsiteY6" fmla="*/ 920869 h 1043221"/>
              <a:gd name="connsiteX7" fmla="*/ 1036908 w 2110224"/>
              <a:gd name="connsiteY7" fmla="*/ 933747 h 1043221"/>
              <a:gd name="connsiteX8" fmla="*/ 704308 w 2110224"/>
              <a:gd name="connsiteY8" fmla="*/ 1012634 h 1043221"/>
              <a:gd name="connsiteX9" fmla="*/ 647650 w 2110224"/>
              <a:gd name="connsiteY9" fmla="*/ 1024408 h 1043221"/>
              <a:gd name="connsiteX10" fmla="*/ 629077 w 2110224"/>
              <a:gd name="connsiteY10" fmla="*/ 1030578 h 1043221"/>
              <a:gd name="connsiteX11" fmla="*/ 602935 w 2110224"/>
              <a:gd name="connsiteY11" fmla="*/ 1033700 h 1043221"/>
              <a:gd name="connsiteX12" fmla="*/ 595851 w 2110224"/>
              <a:gd name="connsiteY12" fmla="*/ 1035172 h 1043221"/>
              <a:gd name="connsiteX13" fmla="*/ 554878 w 2110224"/>
              <a:gd name="connsiteY13" fmla="*/ 1043221 h 1043221"/>
              <a:gd name="connsiteX14" fmla="*/ 554902 w 2110224"/>
              <a:gd name="connsiteY14" fmla="*/ 1039435 h 1043221"/>
              <a:gd name="connsiteX15" fmla="*/ 528563 w 2110224"/>
              <a:gd name="connsiteY15" fmla="*/ 1042581 h 1043221"/>
              <a:gd name="connsiteX16" fmla="*/ 44883 w 2110224"/>
              <a:gd name="connsiteY16" fmla="*/ 733982 h 1043221"/>
              <a:gd name="connsiteX17" fmla="*/ 308963 w 2110224"/>
              <a:gd name="connsiteY17" fmla="*/ 51823 h 1043221"/>
              <a:gd name="connsiteX18" fmla="*/ 508031 w 2110224"/>
              <a:gd name="connsiteY18" fmla="*/ 4260 h 1043221"/>
              <a:gd name="connsiteX19" fmla="*/ 561255 w 2110224"/>
              <a:gd name="connsiteY19" fmla="*/ 8217 h 104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0224" h="1043221">
                <a:moveTo>
                  <a:pt x="475844" y="164112"/>
                </a:moveTo>
                <a:cubicBezTo>
                  <a:pt x="279152" y="164112"/>
                  <a:pt x="119701" y="323563"/>
                  <a:pt x="119701" y="520255"/>
                </a:cubicBezTo>
                <a:cubicBezTo>
                  <a:pt x="119701" y="716947"/>
                  <a:pt x="279152" y="876398"/>
                  <a:pt x="475844" y="876398"/>
                </a:cubicBezTo>
                <a:cubicBezTo>
                  <a:pt x="672536" y="876398"/>
                  <a:pt x="831987" y="716947"/>
                  <a:pt x="831987" y="520255"/>
                </a:cubicBezTo>
                <a:cubicBezTo>
                  <a:pt x="831987" y="323563"/>
                  <a:pt x="672536" y="164112"/>
                  <a:pt x="475844" y="164112"/>
                </a:cubicBezTo>
                <a:close/>
                <a:moveTo>
                  <a:pt x="561306" y="0"/>
                </a:moveTo>
                <a:cubicBezTo>
                  <a:pt x="1621768" y="25759"/>
                  <a:pt x="2110224" y="920869"/>
                  <a:pt x="2110224" y="920869"/>
                </a:cubicBezTo>
                <a:cubicBezTo>
                  <a:pt x="1814580" y="785637"/>
                  <a:pt x="1364687" y="837154"/>
                  <a:pt x="1036908" y="933747"/>
                </a:cubicBezTo>
                <a:cubicBezTo>
                  <a:pt x="914793" y="965946"/>
                  <a:pt x="794286" y="993314"/>
                  <a:pt x="704308" y="1012634"/>
                </a:cubicBezTo>
                <a:lnTo>
                  <a:pt x="647650" y="1024408"/>
                </a:lnTo>
                <a:lnTo>
                  <a:pt x="629077" y="1030578"/>
                </a:lnTo>
                <a:lnTo>
                  <a:pt x="602935" y="1033700"/>
                </a:lnTo>
                <a:lnTo>
                  <a:pt x="595851" y="1035172"/>
                </a:lnTo>
                <a:cubicBezTo>
                  <a:pt x="569741" y="1040405"/>
                  <a:pt x="554878" y="1043221"/>
                  <a:pt x="554878" y="1043221"/>
                </a:cubicBezTo>
                <a:lnTo>
                  <a:pt x="554902" y="1039435"/>
                </a:lnTo>
                <a:lnTo>
                  <a:pt x="528563" y="1042581"/>
                </a:lnTo>
                <a:cubicBezTo>
                  <a:pt x="327481" y="1046504"/>
                  <a:pt x="131836" y="931872"/>
                  <a:pt x="44883" y="733982"/>
                </a:cubicBezTo>
                <a:cubicBezTo>
                  <a:pt x="-71056" y="470128"/>
                  <a:pt x="44883" y="167661"/>
                  <a:pt x="308963" y="51823"/>
                </a:cubicBezTo>
                <a:cubicBezTo>
                  <a:pt x="373374" y="21254"/>
                  <a:pt x="441004" y="5971"/>
                  <a:pt x="508031" y="4260"/>
                </a:cubicBezTo>
                <a:lnTo>
                  <a:pt x="561255" y="82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CE0CCE-5047-49B9-BC16-7D89667B6140}"/>
              </a:ext>
            </a:extLst>
          </p:cNvPr>
          <p:cNvGrpSpPr/>
          <p:nvPr/>
        </p:nvGrpSpPr>
        <p:grpSpPr>
          <a:xfrm>
            <a:off x="6119250" y="5170251"/>
            <a:ext cx="5181057" cy="548640"/>
            <a:chOff x="6119250" y="5170251"/>
            <a:chExt cx="5181057" cy="548640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C84669E-0409-4384-9201-6DD9BE188B6D}"/>
                </a:ext>
              </a:extLst>
            </p:cNvPr>
            <p:cNvSpPr/>
            <p:nvPr/>
          </p:nvSpPr>
          <p:spPr>
            <a:xfrm>
              <a:off x="6749561" y="5170251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32066C4-F879-4401-938B-863C9D3E2BC8}"/>
                </a:ext>
              </a:extLst>
            </p:cNvPr>
            <p:cNvSpPr/>
            <p:nvPr/>
          </p:nvSpPr>
          <p:spPr>
            <a:xfrm>
              <a:off x="6119250" y="5170251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AutoShape 81">
              <a:extLst>
                <a:ext uri="{FF2B5EF4-FFF2-40B4-BE49-F238E27FC236}">
                  <a16:creationId xmlns:a16="http://schemas.microsoft.com/office/drawing/2014/main" id="{BF322A3D-E3E4-4EE0-8E07-852C10E257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12913" y="5311208"/>
              <a:ext cx="266726" cy="2667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31460D7-A7B9-4E13-8454-3DBF30C9D913}"/>
                </a:ext>
              </a:extLst>
            </p:cNvPr>
            <p:cNvSpPr txBox="1"/>
            <p:nvPr/>
          </p:nvSpPr>
          <p:spPr>
            <a:xfrm>
              <a:off x="6869286" y="5297896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Некада је било потребно додатно објашњење.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A2D465-A520-4FBC-A0EF-6C91B16591BB}"/>
              </a:ext>
            </a:extLst>
          </p:cNvPr>
          <p:cNvGrpSpPr/>
          <p:nvPr/>
        </p:nvGrpSpPr>
        <p:grpSpPr>
          <a:xfrm>
            <a:off x="6119250" y="4500055"/>
            <a:ext cx="5181057" cy="548640"/>
            <a:chOff x="6119250" y="4500055"/>
            <a:chExt cx="5181057" cy="548640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A3E833B-154D-410F-9377-05E7C496FF38}"/>
                </a:ext>
              </a:extLst>
            </p:cNvPr>
            <p:cNvSpPr/>
            <p:nvPr/>
          </p:nvSpPr>
          <p:spPr>
            <a:xfrm>
              <a:off x="6749561" y="4500055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B075D9A-DC85-464E-9407-D4CD045F600F}"/>
                </a:ext>
              </a:extLst>
            </p:cNvPr>
            <p:cNvSpPr/>
            <p:nvPr/>
          </p:nvSpPr>
          <p:spPr>
            <a:xfrm>
              <a:off x="6119250" y="4500055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E2F30A1-EB73-472E-9E6B-B584B5CDE016}"/>
                </a:ext>
              </a:extLst>
            </p:cNvPr>
            <p:cNvSpPr txBox="1"/>
            <p:nvPr/>
          </p:nvSpPr>
          <p:spPr>
            <a:xfrm>
              <a:off x="6869286" y="4627700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Не виђам другаре и учитељицу.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88081D-5E8D-4E5E-8B11-672104E4BD29}"/>
              </a:ext>
            </a:extLst>
          </p:cNvPr>
          <p:cNvGrpSpPr/>
          <p:nvPr/>
        </p:nvGrpSpPr>
        <p:grpSpPr>
          <a:xfrm>
            <a:off x="6119250" y="3829858"/>
            <a:ext cx="5181057" cy="548640"/>
            <a:chOff x="6119250" y="3829858"/>
            <a:chExt cx="5181057" cy="548640"/>
          </a:xfrm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5E1D341-9C38-4BB4-9A13-24219047BC8C}"/>
                </a:ext>
              </a:extLst>
            </p:cNvPr>
            <p:cNvSpPr/>
            <p:nvPr/>
          </p:nvSpPr>
          <p:spPr>
            <a:xfrm>
              <a:off x="6749561" y="3829858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95AFE34-F8ED-4280-9B9F-2818097425CE}"/>
                </a:ext>
              </a:extLst>
            </p:cNvPr>
            <p:cNvSpPr/>
            <p:nvPr/>
          </p:nvSpPr>
          <p:spPr>
            <a:xfrm>
              <a:off x="6119250" y="3829858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16FAB4F-30EA-40F2-B73C-07A8E6AD1AB5}"/>
                </a:ext>
              </a:extLst>
            </p:cNvPr>
            <p:cNvSpPr txBox="1"/>
            <p:nvPr/>
          </p:nvSpPr>
          <p:spPr>
            <a:xfrm>
              <a:off x="6869286" y="3957503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sr-Cyrl-R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Радимо на рачунарима.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FF6A4F-5414-4CDC-95D0-1F306F2D86E6}"/>
              </a:ext>
            </a:extLst>
          </p:cNvPr>
          <p:cNvGrpSpPr/>
          <p:nvPr/>
        </p:nvGrpSpPr>
        <p:grpSpPr>
          <a:xfrm>
            <a:off x="6119250" y="3158682"/>
            <a:ext cx="5181057" cy="548640"/>
            <a:chOff x="6119250" y="3158682"/>
            <a:chExt cx="5181057" cy="548640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21EA2A-D7CB-4F7F-9811-9CBF579F3645}"/>
                </a:ext>
              </a:extLst>
            </p:cNvPr>
            <p:cNvSpPr/>
            <p:nvPr/>
          </p:nvSpPr>
          <p:spPr>
            <a:xfrm>
              <a:off x="6749561" y="3158682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6538FA2-F2E7-481A-BB90-52F86A1FCB0B}"/>
                </a:ext>
              </a:extLst>
            </p:cNvPr>
            <p:cNvSpPr/>
            <p:nvPr/>
          </p:nvSpPr>
          <p:spPr>
            <a:xfrm>
              <a:off x="6119250" y="3158682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E8EF27E2-1849-4C29-80DB-1248B68BC0EB}"/>
                </a:ext>
              </a:extLst>
            </p:cNvPr>
            <p:cNvSpPr txBox="1"/>
            <p:nvPr/>
          </p:nvSpPr>
          <p:spPr>
            <a:xfrm>
              <a:off x="6869286" y="3286327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Могу сам да се организујем када ћу да учим.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24F2BB-08B7-4D68-9E10-BDCCB33BA127}"/>
              </a:ext>
            </a:extLst>
          </p:cNvPr>
          <p:cNvGrpSpPr/>
          <p:nvPr/>
        </p:nvGrpSpPr>
        <p:grpSpPr>
          <a:xfrm>
            <a:off x="6119250" y="2489464"/>
            <a:ext cx="5181057" cy="548640"/>
            <a:chOff x="6119250" y="2489464"/>
            <a:chExt cx="5181057" cy="548640"/>
          </a:xfrm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9BDBA20-A295-4CF6-90B4-9F4549C41CAC}"/>
                </a:ext>
              </a:extLst>
            </p:cNvPr>
            <p:cNvSpPr/>
            <p:nvPr/>
          </p:nvSpPr>
          <p:spPr>
            <a:xfrm>
              <a:off x="6749561" y="2489464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FDB4A04-C92B-4F64-80FA-FE72E7FD2B08}"/>
                </a:ext>
              </a:extLst>
            </p:cNvPr>
            <p:cNvSpPr/>
            <p:nvPr/>
          </p:nvSpPr>
          <p:spPr>
            <a:xfrm>
              <a:off x="6119250" y="2489464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A68DBF2-B99E-4605-A736-89A15B042BF0}"/>
                </a:ext>
              </a:extLst>
            </p:cNvPr>
            <p:cNvSpPr txBox="1"/>
            <p:nvPr/>
          </p:nvSpPr>
          <p:spPr>
            <a:xfrm>
              <a:off x="6869286" y="2617109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Има више времена и нема стреса.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64CB651-CB02-45A6-9552-E52B5726084E}"/>
              </a:ext>
            </a:extLst>
          </p:cNvPr>
          <p:cNvSpPr txBox="1"/>
          <p:nvPr/>
        </p:nvSpPr>
        <p:spPr>
          <a:xfrm>
            <a:off x="918195" y="713771"/>
            <a:ext cx="10382112" cy="10895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Шта се ђацима допало, а шта им је недостајало</a:t>
            </a:r>
          </a:p>
          <a:p>
            <a:pPr algn="ctr">
              <a:lnSpc>
                <a:spcPct val="90000"/>
              </a:lnSpc>
            </a:pP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96C1607-963C-4BEE-B94E-69E090F151B1}"/>
              </a:ext>
            </a:extLst>
          </p:cNvPr>
          <p:cNvCxnSpPr/>
          <p:nvPr/>
        </p:nvCxnSpPr>
        <p:spPr>
          <a:xfrm>
            <a:off x="5821680" y="1416709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CD13F8-C8BE-4ED4-A6CD-DD70F5853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018592" y="2892938"/>
            <a:ext cx="359695" cy="3596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1357D-A8CD-4DAC-A12D-00BB3FEE9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009098" y="2898536"/>
            <a:ext cx="359695" cy="359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C757A-3853-4AD6-AEC8-5ED58DE2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848571" y="2137653"/>
            <a:ext cx="359695" cy="359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FFD836-CE42-4C9F-B1B0-A68850C5E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515" y="2820924"/>
            <a:ext cx="359695" cy="359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BBC6-572F-46CB-9179-E23DD799C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663" y="3975213"/>
            <a:ext cx="359695" cy="359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EC4022-4905-4E9F-B81C-E505E2333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317488" y="4652803"/>
            <a:ext cx="262151" cy="268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EFB893-DA9A-4EFA-BD3C-F3FAF2A49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311369" y="3974906"/>
            <a:ext cx="262151" cy="268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1A2A08-7FB1-4639-8DE8-0EEF27F21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311368" y="3294876"/>
            <a:ext cx="262151" cy="268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A732F5-B28D-4946-9EAD-990600D02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1367" y="2607649"/>
            <a:ext cx="262151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536A59B-A286-4634-9865-D690036C2C4B}"/>
              </a:ext>
            </a:extLst>
          </p:cNvPr>
          <p:cNvSpPr txBox="1"/>
          <p:nvPr/>
        </p:nvSpPr>
        <p:spPr>
          <a:xfrm>
            <a:off x="754168" y="1518029"/>
            <a:ext cx="5341832" cy="15881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Сви предмети на једном месту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1D6596-D9F0-473F-A708-10EE855778F6}"/>
              </a:ext>
            </a:extLst>
          </p:cNvPr>
          <p:cNvCxnSpPr/>
          <p:nvPr/>
        </p:nvCxnSpPr>
        <p:spPr>
          <a:xfrm>
            <a:off x="914853" y="3157915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FC5C76F-ED92-495F-A7A6-BE743E53B3E6}"/>
              </a:ext>
            </a:extLst>
          </p:cNvPr>
          <p:cNvSpPr txBox="1"/>
          <p:nvPr/>
        </p:nvSpPr>
        <p:spPr>
          <a:xfrm>
            <a:off x="754168" y="4038345"/>
            <a:ext cx="534183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Ученици једноставно бирају наставни предмет из главног менија. Када уђу на страну за одређени наставни предмет, могу да приступе било којој наставној јединици реализованој до тог тренутка.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29078C-6C9A-4B84-B786-B3D6CE8C2AC2}"/>
              </a:ext>
            </a:extLst>
          </p:cNvPr>
          <p:cNvSpPr/>
          <p:nvPr/>
        </p:nvSpPr>
        <p:spPr>
          <a:xfrm>
            <a:off x="8210746" y="0"/>
            <a:ext cx="3981254" cy="6858000"/>
          </a:xfrm>
          <a:prstGeom prst="rect">
            <a:avLst/>
          </a:prstGeom>
          <a:ln>
            <a:solidFill>
              <a:srgbClr val="FF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1AEC189-2981-4915-8C57-66640E5D8D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r="2668"/>
          <a:stretch>
            <a:fillRect/>
          </a:stretch>
        </p:blipFill>
        <p:spPr/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242D268-5347-43B5-876A-B1D06CD60F5E}"/>
              </a:ext>
            </a:extLst>
          </p:cNvPr>
          <p:cNvGrpSpPr/>
          <p:nvPr/>
        </p:nvGrpSpPr>
        <p:grpSpPr>
          <a:xfrm>
            <a:off x="9418972" y="3903311"/>
            <a:ext cx="2130192" cy="1463040"/>
            <a:chOff x="9229724" y="4133850"/>
            <a:chExt cx="2130192" cy="146304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239A5F8-203E-47AB-937C-FF60EC51D2D8}"/>
                </a:ext>
              </a:extLst>
            </p:cNvPr>
            <p:cNvSpPr/>
            <p:nvPr/>
          </p:nvSpPr>
          <p:spPr>
            <a:xfrm>
              <a:off x="9229724" y="4133850"/>
              <a:ext cx="2105025" cy="1463040"/>
            </a:xfrm>
            <a:prstGeom prst="roundRect">
              <a:avLst>
                <a:gd name="adj" fmla="val 1603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127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68E8EE5-7437-476E-B035-A44556D2CB89}"/>
                </a:ext>
              </a:extLst>
            </p:cNvPr>
            <p:cNvGrpSpPr/>
            <p:nvPr/>
          </p:nvGrpSpPr>
          <p:grpSpPr>
            <a:xfrm>
              <a:off x="9385501" y="4236763"/>
              <a:ext cx="1974415" cy="1179747"/>
              <a:chOff x="9368284" y="4259792"/>
              <a:chExt cx="1974415" cy="117974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BF73AD0-3516-42EE-ABBC-39EAB606FC89}"/>
                  </a:ext>
                </a:extLst>
              </p:cNvPr>
              <p:cNvSpPr txBox="1"/>
              <p:nvPr/>
            </p:nvSpPr>
            <p:spPr>
              <a:xfrm>
                <a:off x="9867667" y="4259792"/>
                <a:ext cx="1475032" cy="1179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Наставне јединице су означене и датумима, што значајно олакшава сналажење.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263653BA-7499-4E6F-8C2E-DADF9E64C1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68284" y="4369398"/>
                <a:ext cx="390326" cy="390326"/>
              </a:xfrm>
              <a:custGeom>
                <a:avLst/>
                <a:gdLst>
                  <a:gd name="T0" fmla="*/ 108 w 216"/>
                  <a:gd name="T1" fmla="*/ 0 h 216"/>
                  <a:gd name="T2" fmla="*/ 32 w 216"/>
                  <a:gd name="T3" fmla="*/ 76 h 216"/>
                  <a:gd name="T4" fmla="*/ 58 w 216"/>
                  <a:gd name="T5" fmla="*/ 130 h 216"/>
                  <a:gd name="T6" fmla="*/ 68 w 216"/>
                  <a:gd name="T7" fmla="*/ 153 h 216"/>
                  <a:gd name="T8" fmla="*/ 88 w 216"/>
                  <a:gd name="T9" fmla="*/ 172 h 216"/>
                  <a:gd name="T10" fmla="*/ 128 w 216"/>
                  <a:gd name="T11" fmla="*/ 172 h 216"/>
                  <a:gd name="T12" fmla="*/ 148 w 216"/>
                  <a:gd name="T13" fmla="*/ 153 h 216"/>
                  <a:gd name="T14" fmla="*/ 158 w 216"/>
                  <a:gd name="T15" fmla="*/ 130 h 216"/>
                  <a:gd name="T16" fmla="*/ 184 w 216"/>
                  <a:gd name="T17" fmla="*/ 76 h 216"/>
                  <a:gd name="T18" fmla="*/ 108 w 216"/>
                  <a:gd name="T19" fmla="*/ 0 h 216"/>
                  <a:gd name="T20" fmla="*/ 153 w 216"/>
                  <a:gd name="T21" fmla="*/ 124 h 216"/>
                  <a:gd name="T22" fmla="*/ 140 w 216"/>
                  <a:gd name="T23" fmla="*/ 153 h 216"/>
                  <a:gd name="T24" fmla="*/ 128 w 216"/>
                  <a:gd name="T25" fmla="*/ 164 h 216"/>
                  <a:gd name="T26" fmla="*/ 88 w 216"/>
                  <a:gd name="T27" fmla="*/ 164 h 216"/>
                  <a:gd name="T28" fmla="*/ 76 w 216"/>
                  <a:gd name="T29" fmla="*/ 153 h 216"/>
                  <a:gd name="T30" fmla="*/ 63 w 216"/>
                  <a:gd name="T31" fmla="*/ 124 h 216"/>
                  <a:gd name="T32" fmla="*/ 40 w 216"/>
                  <a:gd name="T33" fmla="*/ 76 h 216"/>
                  <a:gd name="T34" fmla="*/ 108 w 216"/>
                  <a:gd name="T35" fmla="*/ 8 h 216"/>
                  <a:gd name="T36" fmla="*/ 176 w 216"/>
                  <a:gd name="T37" fmla="*/ 76 h 216"/>
                  <a:gd name="T38" fmla="*/ 153 w 216"/>
                  <a:gd name="T39" fmla="*/ 124 h 216"/>
                  <a:gd name="T40" fmla="*/ 68 w 216"/>
                  <a:gd name="T41" fmla="*/ 204 h 216"/>
                  <a:gd name="T42" fmla="*/ 148 w 216"/>
                  <a:gd name="T43" fmla="*/ 204 h 216"/>
                  <a:gd name="T44" fmla="*/ 148 w 216"/>
                  <a:gd name="T45" fmla="*/ 176 h 216"/>
                  <a:gd name="T46" fmla="*/ 68 w 216"/>
                  <a:gd name="T47" fmla="*/ 176 h 216"/>
                  <a:gd name="T48" fmla="*/ 68 w 216"/>
                  <a:gd name="T49" fmla="*/ 204 h 216"/>
                  <a:gd name="T50" fmla="*/ 76 w 216"/>
                  <a:gd name="T51" fmla="*/ 184 h 216"/>
                  <a:gd name="T52" fmla="*/ 140 w 216"/>
                  <a:gd name="T53" fmla="*/ 184 h 216"/>
                  <a:gd name="T54" fmla="*/ 140 w 216"/>
                  <a:gd name="T55" fmla="*/ 196 h 216"/>
                  <a:gd name="T56" fmla="*/ 76 w 216"/>
                  <a:gd name="T57" fmla="*/ 196 h 216"/>
                  <a:gd name="T58" fmla="*/ 76 w 216"/>
                  <a:gd name="T59" fmla="*/ 184 h 216"/>
                  <a:gd name="T60" fmla="*/ 76 w 216"/>
                  <a:gd name="T61" fmla="*/ 216 h 216"/>
                  <a:gd name="T62" fmla="*/ 140 w 216"/>
                  <a:gd name="T63" fmla="*/ 216 h 216"/>
                  <a:gd name="T64" fmla="*/ 140 w 216"/>
                  <a:gd name="T65" fmla="*/ 208 h 216"/>
                  <a:gd name="T66" fmla="*/ 76 w 216"/>
                  <a:gd name="T67" fmla="*/ 208 h 216"/>
                  <a:gd name="T68" fmla="*/ 76 w 216"/>
                  <a:gd name="T69" fmla="*/ 216 h 216"/>
                  <a:gd name="T70" fmla="*/ 0 w 216"/>
                  <a:gd name="T71" fmla="*/ 72 h 216"/>
                  <a:gd name="T72" fmla="*/ 20 w 216"/>
                  <a:gd name="T73" fmla="*/ 72 h 216"/>
                  <a:gd name="T74" fmla="*/ 20 w 216"/>
                  <a:gd name="T75" fmla="*/ 64 h 216"/>
                  <a:gd name="T76" fmla="*/ 0 w 216"/>
                  <a:gd name="T77" fmla="*/ 64 h 216"/>
                  <a:gd name="T78" fmla="*/ 0 w 216"/>
                  <a:gd name="T79" fmla="*/ 72 h 216"/>
                  <a:gd name="T80" fmla="*/ 174 w 216"/>
                  <a:gd name="T81" fmla="*/ 14 h 216"/>
                  <a:gd name="T82" fmla="*/ 179 w 216"/>
                  <a:gd name="T83" fmla="*/ 20 h 216"/>
                  <a:gd name="T84" fmla="*/ 194 w 216"/>
                  <a:gd name="T85" fmla="*/ 6 h 216"/>
                  <a:gd name="T86" fmla="*/ 189 w 216"/>
                  <a:gd name="T87" fmla="*/ 0 h 216"/>
                  <a:gd name="T88" fmla="*/ 174 w 216"/>
                  <a:gd name="T89" fmla="*/ 14 h 216"/>
                  <a:gd name="T90" fmla="*/ 42 w 216"/>
                  <a:gd name="T91" fmla="*/ 14 h 216"/>
                  <a:gd name="T92" fmla="*/ 27 w 216"/>
                  <a:gd name="T93" fmla="*/ 0 h 216"/>
                  <a:gd name="T94" fmla="*/ 22 w 216"/>
                  <a:gd name="T95" fmla="*/ 6 h 216"/>
                  <a:gd name="T96" fmla="*/ 37 w 216"/>
                  <a:gd name="T97" fmla="*/ 20 h 216"/>
                  <a:gd name="T98" fmla="*/ 42 w 216"/>
                  <a:gd name="T99" fmla="*/ 14 h 216"/>
                  <a:gd name="T100" fmla="*/ 196 w 216"/>
                  <a:gd name="T101" fmla="*/ 64 h 216"/>
                  <a:gd name="T102" fmla="*/ 196 w 216"/>
                  <a:gd name="T103" fmla="*/ 72 h 216"/>
                  <a:gd name="T104" fmla="*/ 216 w 216"/>
                  <a:gd name="T105" fmla="*/ 72 h 216"/>
                  <a:gd name="T106" fmla="*/ 216 w 216"/>
                  <a:gd name="T107" fmla="*/ 64 h 216"/>
                  <a:gd name="T108" fmla="*/ 196 w 216"/>
                  <a:gd name="T109" fmla="*/ 64 h 216"/>
                  <a:gd name="T110" fmla="*/ 52 w 216"/>
                  <a:gd name="T111" fmla="*/ 72 h 216"/>
                  <a:gd name="T112" fmla="*/ 60 w 216"/>
                  <a:gd name="T113" fmla="*/ 72 h 216"/>
                  <a:gd name="T114" fmla="*/ 100 w 216"/>
                  <a:gd name="T115" fmla="*/ 32 h 216"/>
                  <a:gd name="T116" fmla="*/ 100 w 216"/>
                  <a:gd name="T117" fmla="*/ 24 h 216"/>
                  <a:gd name="T118" fmla="*/ 52 w 216"/>
                  <a:gd name="T119" fmla="*/ 72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216">
                    <a:moveTo>
                      <a:pt x="108" y="0"/>
                    </a:moveTo>
                    <a:cubicBezTo>
                      <a:pt x="66" y="0"/>
                      <a:pt x="32" y="34"/>
                      <a:pt x="32" y="76"/>
                    </a:cubicBezTo>
                    <a:cubicBezTo>
                      <a:pt x="32" y="104"/>
                      <a:pt x="57" y="129"/>
                      <a:pt x="58" y="130"/>
                    </a:cubicBezTo>
                    <a:cubicBezTo>
                      <a:pt x="63" y="135"/>
                      <a:pt x="68" y="146"/>
                      <a:pt x="68" y="153"/>
                    </a:cubicBezTo>
                    <a:cubicBezTo>
                      <a:pt x="68" y="164"/>
                      <a:pt x="77" y="172"/>
                      <a:pt x="88" y="172"/>
                    </a:cubicBezTo>
                    <a:cubicBezTo>
                      <a:pt x="128" y="172"/>
                      <a:pt x="128" y="172"/>
                      <a:pt x="128" y="172"/>
                    </a:cubicBezTo>
                    <a:cubicBezTo>
                      <a:pt x="139" y="172"/>
                      <a:pt x="148" y="164"/>
                      <a:pt x="148" y="153"/>
                    </a:cubicBezTo>
                    <a:cubicBezTo>
                      <a:pt x="148" y="146"/>
                      <a:pt x="153" y="135"/>
                      <a:pt x="158" y="130"/>
                    </a:cubicBezTo>
                    <a:cubicBezTo>
                      <a:pt x="159" y="129"/>
                      <a:pt x="184" y="104"/>
                      <a:pt x="184" y="76"/>
                    </a:cubicBezTo>
                    <a:cubicBezTo>
                      <a:pt x="184" y="34"/>
                      <a:pt x="150" y="0"/>
                      <a:pt x="108" y="0"/>
                    </a:cubicBezTo>
                    <a:close/>
                    <a:moveTo>
                      <a:pt x="153" y="124"/>
                    </a:moveTo>
                    <a:cubicBezTo>
                      <a:pt x="146" y="131"/>
                      <a:pt x="140" y="144"/>
                      <a:pt x="140" y="153"/>
                    </a:cubicBezTo>
                    <a:cubicBezTo>
                      <a:pt x="140" y="159"/>
                      <a:pt x="135" y="164"/>
                      <a:pt x="128" y="164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81" y="164"/>
                      <a:pt x="76" y="159"/>
                      <a:pt x="76" y="153"/>
                    </a:cubicBezTo>
                    <a:cubicBezTo>
                      <a:pt x="76" y="144"/>
                      <a:pt x="71" y="131"/>
                      <a:pt x="63" y="124"/>
                    </a:cubicBezTo>
                    <a:cubicBezTo>
                      <a:pt x="63" y="124"/>
                      <a:pt x="40" y="101"/>
                      <a:pt x="40" y="76"/>
                    </a:cubicBezTo>
                    <a:cubicBezTo>
                      <a:pt x="40" y="39"/>
                      <a:pt x="71" y="8"/>
                      <a:pt x="108" y="8"/>
                    </a:cubicBezTo>
                    <a:cubicBezTo>
                      <a:pt x="146" y="8"/>
                      <a:pt x="176" y="39"/>
                      <a:pt x="176" y="76"/>
                    </a:cubicBezTo>
                    <a:cubicBezTo>
                      <a:pt x="176" y="101"/>
                      <a:pt x="153" y="124"/>
                      <a:pt x="153" y="124"/>
                    </a:cubicBezTo>
                    <a:close/>
                    <a:moveTo>
                      <a:pt x="68" y="204"/>
                    </a:moveTo>
                    <a:cubicBezTo>
                      <a:pt x="148" y="204"/>
                      <a:pt x="148" y="204"/>
                      <a:pt x="148" y="204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68" y="176"/>
                      <a:pt x="68" y="176"/>
                      <a:pt x="68" y="176"/>
                    </a:cubicBezTo>
                    <a:lnTo>
                      <a:pt x="68" y="204"/>
                    </a:lnTo>
                    <a:close/>
                    <a:moveTo>
                      <a:pt x="76" y="184"/>
                    </a:moveTo>
                    <a:cubicBezTo>
                      <a:pt x="140" y="184"/>
                      <a:pt x="140" y="184"/>
                      <a:pt x="140" y="184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76" y="196"/>
                      <a:pt x="76" y="196"/>
                      <a:pt x="76" y="196"/>
                    </a:cubicBezTo>
                    <a:lnTo>
                      <a:pt x="76" y="184"/>
                    </a:lnTo>
                    <a:close/>
                    <a:moveTo>
                      <a:pt x="76" y="216"/>
                    </a:moveTo>
                    <a:cubicBezTo>
                      <a:pt x="140" y="216"/>
                      <a:pt x="140" y="216"/>
                      <a:pt x="140" y="216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76" y="208"/>
                      <a:pt x="76" y="208"/>
                      <a:pt x="76" y="208"/>
                    </a:cubicBezTo>
                    <a:lnTo>
                      <a:pt x="76" y="216"/>
                    </a:lnTo>
                    <a:close/>
                    <a:moveTo>
                      <a:pt x="0" y="72"/>
                    </a:move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72"/>
                    </a:lnTo>
                    <a:close/>
                    <a:moveTo>
                      <a:pt x="174" y="14"/>
                    </a:moveTo>
                    <a:cubicBezTo>
                      <a:pt x="179" y="20"/>
                      <a:pt x="179" y="20"/>
                      <a:pt x="179" y="20"/>
                    </a:cubicBezTo>
                    <a:cubicBezTo>
                      <a:pt x="194" y="6"/>
                      <a:pt x="194" y="6"/>
                      <a:pt x="194" y="6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74" y="14"/>
                    </a:lnTo>
                    <a:close/>
                    <a:moveTo>
                      <a:pt x="42" y="14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42" y="14"/>
                    </a:lnTo>
                    <a:close/>
                    <a:moveTo>
                      <a:pt x="196" y="64"/>
                    </a:moveTo>
                    <a:cubicBezTo>
                      <a:pt x="196" y="72"/>
                      <a:pt x="196" y="72"/>
                      <a:pt x="196" y="72"/>
                    </a:cubicBezTo>
                    <a:cubicBezTo>
                      <a:pt x="216" y="72"/>
                      <a:pt x="216" y="72"/>
                      <a:pt x="216" y="72"/>
                    </a:cubicBezTo>
                    <a:cubicBezTo>
                      <a:pt x="216" y="64"/>
                      <a:pt x="216" y="64"/>
                      <a:pt x="216" y="64"/>
                    </a:cubicBezTo>
                    <a:lnTo>
                      <a:pt x="196" y="64"/>
                    </a:lnTo>
                    <a:close/>
                    <a:moveTo>
                      <a:pt x="52" y="72"/>
                    </a:move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50"/>
                      <a:pt x="78" y="32"/>
                      <a:pt x="100" y="32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74" y="24"/>
                      <a:pt x="52" y="46"/>
                      <a:pt x="52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9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0DF02C6-B9D4-4E44-B3AC-D2AE416EF6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>
          <a:xfrm>
            <a:off x="787400" y="2487613"/>
            <a:ext cx="10561638" cy="30368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E56A98-6734-43E8-A88F-96989686AD9E}"/>
              </a:ext>
            </a:extLst>
          </p:cNvPr>
          <p:cNvSpPr txBox="1"/>
          <p:nvPr/>
        </p:nvSpPr>
        <p:spPr>
          <a:xfrm>
            <a:off x="725879" y="1105195"/>
            <a:ext cx="4295307" cy="59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Изглед једног чланка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917EC1-E20F-4358-BBB5-809BB316E1CC}"/>
              </a:ext>
            </a:extLst>
          </p:cNvPr>
          <p:cNvCxnSpPr/>
          <p:nvPr/>
        </p:nvCxnSpPr>
        <p:spPr>
          <a:xfrm>
            <a:off x="870609" y="1806796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5B48E-73B3-442C-9BB4-C7685283CB21}"/>
              </a:ext>
            </a:extLst>
          </p:cNvPr>
          <p:cNvSpPr/>
          <p:nvPr/>
        </p:nvSpPr>
        <p:spPr>
          <a:xfrm>
            <a:off x="6878422" y="1057279"/>
            <a:ext cx="4343400" cy="5553245"/>
          </a:xfrm>
          <a:prstGeom prst="roundRect">
            <a:avLst>
              <a:gd name="adj" fmla="val 1477"/>
            </a:avLst>
          </a:prstGeom>
          <a:solidFill>
            <a:schemeClr val="bg1"/>
          </a:solidFill>
          <a:ln>
            <a:noFill/>
          </a:ln>
          <a:effectLst>
            <a:outerShdw blurRad="698500" dist="1905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A55DA3-9B2E-4361-9F6E-57F2C9387498}"/>
              </a:ext>
            </a:extLst>
          </p:cNvPr>
          <p:cNvSpPr/>
          <p:nvPr/>
        </p:nvSpPr>
        <p:spPr>
          <a:xfrm>
            <a:off x="7255354" y="2638558"/>
            <a:ext cx="494252" cy="4942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56BEFA-A9CB-40D4-A54A-D728EA04A78F}"/>
              </a:ext>
            </a:extLst>
          </p:cNvPr>
          <p:cNvSpPr/>
          <p:nvPr/>
        </p:nvSpPr>
        <p:spPr>
          <a:xfrm>
            <a:off x="7255354" y="4930658"/>
            <a:ext cx="494252" cy="4942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B68FF1-2EFC-4A2E-A8B2-729CF4548EEF}"/>
              </a:ext>
            </a:extLst>
          </p:cNvPr>
          <p:cNvSpPr/>
          <p:nvPr/>
        </p:nvSpPr>
        <p:spPr>
          <a:xfrm>
            <a:off x="7255354" y="1418880"/>
            <a:ext cx="494252" cy="4942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8E8CA4-F611-48A0-A9C3-C9CF37B8527E}"/>
              </a:ext>
            </a:extLst>
          </p:cNvPr>
          <p:cNvSpPr/>
          <p:nvPr/>
        </p:nvSpPr>
        <p:spPr>
          <a:xfrm>
            <a:off x="7255354" y="3849548"/>
            <a:ext cx="494252" cy="4942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BB9AF-4D17-4CC9-8C75-E99802C9C44B}"/>
              </a:ext>
            </a:extLst>
          </p:cNvPr>
          <p:cNvGrpSpPr/>
          <p:nvPr/>
        </p:nvGrpSpPr>
        <p:grpSpPr>
          <a:xfrm>
            <a:off x="7959156" y="1320979"/>
            <a:ext cx="2885734" cy="1070299"/>
            <a:chOff x="7176734" y="1094476"/>
            <a:chExt cx="2885734" cy="1070299"/>
          </a:xfrm>
        </p:grpSpPr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7BFE2CF7-3A3E-4799-BC6E-1088D923E99D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1649826"/>
              <a:ext cx="2885734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Ученици се самостално и једноставно „крећу“ кроз наставне јединице.</a:t>
              </a:r>
              <a:endParaRPr lang="id-ID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6070621-113F-47FA-8349-F5393043F484}"/>
                </a:ext>
              </a:extLst>
            </p:cNvPr>
            <p:cNvSpPr txBox="1"/>
            <p:nvPr/>
          </p:nvSpPr>
          <p:spPr>
            <a:xfrm>
              <a:off x="7176734" y="1094476"/>
              <a:ext cx="2364815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ru-RU" sz="1600" dirty="0">
                  <a:solidFill>
                    <a:schemeClr val="accent1"/>
                  </a:solidFill>
                  <a:latin typeface="Ubuntu Medium" panose="020B0604030602030204" pitchFamily="34" charset="0"/>
                </a:rPr>
                <a:t>Датум, редни број и </a:t>
              </a:r>
            </a:p>
            <a:p>
              <a:r>
                <a:rPr lang="ru-RU" sz="1600" dirty="0">
                  <a:solidFill>
                    <a:schemeClr val="accent1"/>
                  </a:solidFill>
                  <a:latin typeface="Ubuntu Medium" panose="020B0604030602030204" pitchFamily="34" charset="0"/>
                </a:rPr>
                <a:t>назив наставне јединице</a:t>
              </a:r>
              <a:endParaRPr lang="id-ID" sz="1600" dirty="0">
                <a:solidFill>
                  <a:schemeClr val="accent1"/>
                </a:solidFill>
                <a:latin typeface="Ubuntu Medium" panose="020B0604030602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117EC9-B1A9-432D-9EE3-CB3B450622CA}"/>
              </a:ext>
            </a:extLst>
          </p:cNvPr>
          <p:cNvGrpSpPr/>
          <p:nvPr/>
        </p:nvGrpSpPr>
        <p:grpSpPr>
          <a:xfrm>
            <a:off x="7959156" y="2547130"/>
            <a:ext cx="2885734" cy="1045677"/>
            <a:chOff x="7176734" y="2547130"/>
            <a:chExt cx="2885734" cy="1045677"/>
          </a:xfrm>
        </p:grpSpPr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8EAC653-AD1B-4ED6-87AC-0A3828C14D09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2856259"/>
              <a:ext cx="2885734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У сваком чланку налази се упутство за рад. Таксативно је наведено шта треба да се ради и којим редом.</a:t>
              </a:r>
              <a:endParaRPr lang="id-ID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0218DD-7FD2-485F-AF25-7A550BCD3631}"/>
                </a:ext>
              </a:extLst>
            </p:cNvPr>
            <p:cNvSpPr txBox="1"/>
            <p:nvPr/>
          </p:nvSpPr>
          <p:spPr>
            <a:xfrm>
              <a:off x="7176734" y="2547130"/>
              <a:ext cx="1534972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sr-Cyrl-RS" sz="1600" dirty="0">
                  <a:solidFill>
                    <a:schemeClr val="accent2"/>
                  </a:solidFill>
                  <a:latin typeface="Ubuntu Medium" panose="020B0604030602030204" pitchFamily="34" charset="0"/>
                </a:rPr>
                <a:t>Упутство за рад</a:t>
              </a:r>
              <a:endParaRPr lang="id-ID" sz="1600" dirty="0">
                <a:solidFill>
                  <a:schemeClr val="accent2"/>
                </a:solidFill>
                <a:latin typeface="Ubuntu Medium" panose="020B0604030602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1DE7E-3B09-41A5-A87A-3CCE023FC81A}"/>
              </a:ext>
            </a:extLst>
          </p:cNvPr>
          <p:cNvGrpSpPr/>
          <p:nvPr/>
        </p:nvGrpSpPr>
        <p:grpSpPr>
          <a:xfrm>
            <a:off x="7959156" y="3777921"/>
            <a:ext cx="2885734" cy="824078"/>
            <a:chOff x="7176734" y="3777921"/>
            <a:chExt cx="2885734" cy="824078"/>
          </a:xfrm>
        </p:grpSpPr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DE70EAF-5441-4CAD-B1B7-FC0DE11BD42A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4087050"/>
              <a:ext cx="2885734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У овом чланку налази се постер направљен помоћу алата Glogster.</a:t>
              </a:r>
              <a:endParaRPr lang="id-ID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D0886D-C826-4565-99DA-C895B3CB4289}"/>
                </a:ext>
              </a:extLst>
            </p:cNvPr>
            <p:cNvSpPr txBox="1"/>
            <p:nvPr/>
          </p:nvSpPr>
          <p:spPr>
            <a:xfrm>
              <a:off x="7176734" y="3777921"/>
              <a:ext cx="2574294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sr-Cyrl-RS" sz="1600" dirty="0">
                  <a:solidFill>
                    <a:schemeClr val="accent3"/>
                  </a:solidFill>
                  <a:latin typeface="Ubuntu Medium" panose="020B0604030602030204" pitchFamily="34" charset="0"/>
                </a:rPr>
                <a:t>Различити дигитални алати</a:t>
              </a:r>
              <a:endParaRPr lang="id-ID" sz="1600" dirty="0">
                <a:solidFill>
                  <a:schemeClr val="accent3"/>
                </a:solidFill>
                <a:latin typeface="Ubuntu Medium" panose="020B0604030602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1A3966-5203-4A97-883D-97D4068ACE50}"/>
              </a:ext>
            </a:extLst>
          </p:cNvPr>
          <p:cNvGrpSpPr/>
          <p:nvPr/>
        </p:nvGrpSpPr>
        <p:grpSpPr>
          <a:xfrm>
            <a:off x="7959156" y="4834091"/>
            <a:ext cx="2885734" cy="1710475"/>
            <a:chOff x="7176734" y="4959926"/>
            <a:chExt cx="2885734" cy="1710475"/>
          </a:xfrm>
        </p:grpSpPr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635C5854-7241-4186-9BC9-D43E478A86E4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5269055"/>
              <a:ext cx="2885734" cy="140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У чланку се налазе листићи </a:t>
              </a:r>
              <a:r>
                <a:rPr lang="sr-Cyrl-RS" dirty="0"/>
                <a:t>с</a:t>
              </a:r>
              <a:r>
                <a:rPr lang="ru-RU" dirty="0"/>
                <a:t>а задацима за рад и решењима тих задатака. Решења су постављана на сајт касније у току дана, да би се при решавању ученици ослањали првенствено на своје знање.</a:t>
              </a:r>
              <a:endParaRPr lang="id-ID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A1F5D7C-6B99-4461-9E1B-B3678C164598}"/>
                </a:ext>
              </a:extLst>
            </p:cNvPr>
            <p:cNvSpPr txBox="1"/>
            <p:nvPr/>
          </p:nvSpPr>
          <p:spPr>
            <a:xfrm>
              <a:off x="7176734" y="4959926"/>
              <a:ext cx="1734770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sr-Cyrl-RS" sz="1600" dirty="0">
                  <a:solidFill>
                    <a:schemeClr val="accent4"/>
                  </a:solidFill>
                  <a:latin typeface="Ubuntu Medium" panose="020B0604030602030204" pitchFamily="34" charset="0"/>
                </a:rPr>
                <a:t>Задаци и решења</a:t>
              </a:r>
              <a:endParaRPr lang="id-ID" sz="1600" dirty="0">
                <a:solidFill>
                  <a:schemeClr val="accent4"/>
                </a:solidFill>
                <a:latin typeface="Ubuntu Medium" panose="020B060403060203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36F6609-8ECB-49C4-A6B0-AD8DA9988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81" y="2704619"/>
            <a:ext cx="347472" cy="347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A3F3EB6-941E-4588-A7A6-63478938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35" y="1492270"/>
            <a:ext cx="347472" cy="347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612710-DEA7-4C38-96D1-538C60FA6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35" y="3910592"/>
            <a:ext cx="347472" cy="3474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BA96F33-EF14-4F86-B853-AA1BC00A0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35" y="5008831"/>
            <a:ext cx="347472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8062454F-CCD2-439D-8D43-5C14F7DDC3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5144677" y="0"/>
            <a:ext cx="7056751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A04F15-69E5-45A1-B1F0-2017509854EA}"/>
              </a:ext>
            </a:extLst>
          </p:cNvPr>
          <p:cNvSpPr/>
          <p:nvPr/>
        </p:nvSpPr>
        <p:spPr>
          <a:xfrm>
            <a:off x="9067800" y="0"/>
            <a:ext cx="3124200" cy="2286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BD1A4-4D25-4B92-BFFE-B2F46C48FE7A}"/>
              </a:ext>
            </a:extLst>
          </p:cNvPr>
          <p:cNvSpPr/>
          <p:nvPr/>
        </p:nvSpPr>
        <p:spPr>
          <a:xfrm>
            <a:off x="9067800" y="2286000"/>
            <a:ext cx="3124200" cy="2286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46A40E-7903-4D63-BC99-DFEA845AC869}"/>
              </a:ext>
            </a:extLst>
          </p:cNvPr>
          <p:cNvSpPr/>
          <p:nvPr/>
        </p:nvSpPr>
        <p:spPr>
          <a:xfrm>
            <a:off x="9067800" y="4572000"/>
            <a:ext cx="3124200" cy="2286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0D74F-D0BA-4AD7-B815-DAD38B90BED1}"/>
              </a:ext>
            </a:extLst>
          </p:cNvPr>
          <p:cNvSpPr txBox="1"/>
          <p:nvPr/>
        </p:nvSpPr>
        <p:spPr>
          <a:xfrm>
            <a:off x="754168" y="1898783"/>
            <a:ext cx="3894033" cy="10895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Различита наставна средства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0439C3-7F5C-4F41-B268-0BC5BB431855}"/>
              </a:ext>
            </a:extLst>
          </p:cNvPr>
          <p:cNvCxnSpPr/>
          <p:nvPr/>
        </p:nvCxnSpPr>
        <p:spPr>
          <a:xfrm>
            <a:off x="876753" y="3098982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0C73B4-5297-45B8-B017-715BFC54533B}"/>
              </a:ext>
            </a:extLst>
          </p:cNvPr>
          <p:cNvSpPr txBox="1"/>
          <p:nvPr/>
        </p:nvSpPr>
        <p:spPr>
          <a:xfrm>
            <a:off x="754167" y="3685971"/>
            <a:ext cx="3894033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 би час на даљину био што сликовитији и учинковитији коришћена су различита наставна средства: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PowerPoint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презентације, видео и аудио снимци, постери, наставни листићи, квизови...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57A3E8-B459-46C2-A9BD-1C9977C309F5}"/>
              </a:ext>
            </a:extLst>
          </p:cNvPr>
          <p:cNvSpPr txBox="1">
            <a:spLocks/>
          </p:cNvSpPr>
          <p:nvPr/>
        </p:nvSpPr>
        <p:spPr>
          <a:xfrm>
            <a:off x="9347994" y="1123512"/>
            <a:ext cx="256381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Презентација о Првом светском рату као наставно средство за обраду наставне јединице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A23AD33-380F-48F9-94DB-2F26367369EF}"/>
              </a:ext>
            </a:extLst>
          </p:cNvPr>
          <p:cNvSpPr txBox="1">
            <a:spLocks/>
          </p:cNvSpPr>
          <p:nvPr/>
        </p:nvSpPr>
        <p:spPr>
          <a:xfrm>
            <a:off x="9347994" y="3404762"/>
            <a:ext cx="256381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Наставни листић са питањима о Првом светском рату за утврђивање наставне јединице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1E057C15-F477-4E9D-87F8-4FB9DB884B05}"/>
              </a:ext>
            </a:extLst>
          </p:cNvPr>
          <p:cNvSpPr txBox="1">
            <a:spLocks/>
          </p:cNvSpPr>
          <p:nvPr/>
        </p:nvSpPr>
        <p:spPr>
          <a:xfrm>
            <a:off x="9347994" y="5686674"/>
            <a:ext cx="2563812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Квиз Socrative за проверу знања из одређене наставне јединице или теме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46372-76E2-499E-8E03-D774F9B8E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8" y="433935"/>
            <a:ext cx="609604" cy="609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29344-7308-4B7A-B314-A7BEC715D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8" y="2665182"/>
            <a:ext cx="609604" cy="609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77B65-95ED-49EC-97A8-558FE4F22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8" y="4997940"/>
            <a:ext cx="609604" cy="6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42D0F4-CCC9-4E8E-B9E0-D302A7250E0B}"/>
              </a:ext>
            </a:extLst>
          </p:cNvPr>
          <p:cNvSpPr/>
          <p:nvPr/>
        </p:nvSpPr>
        <p:spPr>
          <a:xfrm>
            <a:off x="669303" y="980388"/>
            <a:ext cx="7833674" cy="4967925"/>
          </a:xfrm>
          <a:prstGeom prst="roundRect">
            <a:avLst/>
          </a:prstGeom>
          <a:solidFill>
            <a:srgbClr val="FF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9E1CC-AC92-469E-9528-CCEE5477A69E}"/>
              </a:ext>
            </a:extLst>
          </p:cNvPr>
          <p:cNvSpPr txBox="1"/>
          <p:nvPr/>
        </p:nvSpPr>
        <p:spPr>
          <a:xfrm>
            <a:off x="1059303" y="2101035"/>
            <a:ext cx="4649288" cy="59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dirty="0">
                <a:solidFill>
                  <a:schemeClr val="bg1"/>
                </a:solidFill>
                <a:latin typeface="Ubuntu Medium" panose="020B0604030602030204" pitchFamily="34" charset="0"/>
              </a:rPr>
              <a:t>Ауторски аудио записи</a:t>
            </a:r>
            <a:endParaRPr lang="en-US" sz="3600" dirty="0">
              <a:solidFill>
                <a:schemeClr val="bg1"/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4A5028-F0CD-415F-82A1-B9CB81F690D6}"/>
              </a:ext>
            </a:extLst>
          </p:cNvPr>
          <p:cNvCxnSpPr/>
          <p:nvPr/>
        </p:nvCxnSpPr>
        <p:spPr>
          <a:xfrm>
            <a:off x="1181887" y="2802636"/>
            <a:ext cx="548640" cy="0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EA094-C4DF-4AAC-AF5B-CD1C45CFB7F4}"/>
              </a:ext>
            </a:extLst>
          </p:cNvPr>
          <p:cNvGrpSpPr/>
          <p:nvPr/>
        </p:nvGrpSpPr>
        <p:grpSpPr>
          <a:xfrm>
            <a:off x="1068985" y="3500296"/>
            <a:ext cx="1441404" cy="1256669"/>
            <a:chOff x="1068985" y="3500296"/>
            <a:chExt cx="1441404" cy="12566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D0A741-6061-4D84-ABC7-6E660B584F14}"/>
                </a:ext>
              </a:extLst>
            </p:cNvPr>
            <p:cNvSpPr/>
            <p:nvPr/>
          </p:nvSpPr>
          <p:spPr>
            <a:xfrm>
              <a:off x="1181887" y="3500296"/>
              <a:ext cx="1256513" cy="1256669"/>
            </a:xfrm>
            <a:prstGeom prst="roundRect">
              <a:avLst>
                <a:gd name="adj" fmla="val 302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3A93172D-857D-47B8-A20E-812809C7448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14823212"/>
                </p:ext>
              </p:extLst>
            </p:nvPr>
          </p:nvGraphicFramePr>
          <p:xfrm>
            <a:off x="1068985" y="3511890"/>
            <a:ext cx="1441404" cy="12260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561EEA-6360-4DA6-8A2F-6A192AF90F29}"/>
                </a:ext>
              </a:extLst>
            </p:cNvPr>
            <p:cNvSpPr/>
            <p:nvPr/>
          </p:nvSpPr>
          <p:spPr>
            <a:xfrm>
              <a:off x="1424343" y="3759553"/>
              <a:ext cx="730688" cy="7306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sr-Cyrl-RS" sz="1600" dirty="0">
                  <a:latin typeface="Ubuntu Medium" panose="020B0604030602030204" pitchFamily="34" charset="0"/>
                  <a:sym typeface="Wingdings 3" panose="05040102010807070707" pitchFamily="18" charset="2"/>
                </a:rPr>
                <a:t>8</a:t>
              </a:r>
              <a:r>
                <a:rPr lang="en-US" sz="1600" dirty="0">
                  <a:latin typeface="Ubuntu Medium" panose="020B0604030602030204" pitchFamily="34" charset="0"/>
                  <a:sym typeface="Wingdings 3" panose="05040102010807070707" pitchFamily="18" charset="2"/>
                </a:rPr>
                <a:t>6</a:t>
              </a:r>
              <a:r>
                <a:rPr lang="en-US" sz="1600" baseline="30000" dirty="0">
                  <a:latin typeface="Ubuntu Medium" panose="020B0604030602030204" pitchFamily="34" charset="0"/>
                  <a:sym typeface="Wingdings 3" panose="05040102010807070707" pitchFamily="18" charset="2"/>
                </a:rPr>
                <a:t>%</a:t>
              </a:r>
              <a:endParaRPr lang="en-US" baseline="30000" dirty="0">
                <a:latin typeface="Ubuntu Medium" panose="020B0604030602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4A61C57-AFB4-40E9-8DA3-5E49E4A679E2}"/>
              </a:ext>
            </a:extLst>
          </p:cNvPr>
          <p:cNvSpPr txBox="1"/>
          <p:nvPr/>
        </p:nvSpPr>
        <p:spPr>
          <a:xfrm>
            <a:off x="2582379" y="5470080"/>
            <a:ext cx="5100466" cy="293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sr-Latn-RS" sz="12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86% </a:t>
            </a:r>
            <a:r>
              <a:rPr lang="sr-Cyrl-RS" sz="12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ученика сматра да је сајт веома једноставан за коришћење</a:t>
            </a:r>
            <a:endParaRPr lang="en-US" sz="1200" b="1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ECBF4-DF8D-4C09-B0CC-E812664EBEE0}"/>
              </a:ext>
            </a:extLst>
          </p:cNvPr>
          <p:cNvSpPr txBox="1"/>
          <p:nvPr/>
        </p:nvSpPr>
        <p:spPr>
          <a:xfrm>
            <a:off x="2582379" y="3530776"/>
            <a:ext cx="2898006" cy="184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 оквиру предмета Музичка култура, ученици су учили да свирају на блок-флаутама композицију „Симонида сан уснила“. Да би чули како композиција треба да звучи, у чланак је унесен аудио-запис који је направила учитељица. Композиција је одсвирана на блок-флаути у два гласа.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46575F-1A08-4DC4-9502-E5A8F322FDA7}"/>
              </a:ext>
            </a:extLst>
          </p:cNvPr>
          <p:cNvCxnSpPr/>
          <p:nvPr/>
        </p:nvCxnSpPr>
        <p:spPr>
          <a:xfrm>
            <a:off x="2676359" y="5453159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9AAEDC5-2A25-41E1-98CE-B431D0BF5A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r="2200"/>
          <a:stretch>
            <a:fillRect/>
          </a:stretch>
        </p:blipFill>
        <p:spPr>
          <a:noFill/>
          <a:effectLst>
            <a:outerShdw blurRad="63500" dist="50800" dir="3300000" sx="104000" sy="104000" algn="tl" rotWithShape="0">
              <a:prstClr val="black">
                <a:alpha val="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0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3C254-70ED-4E7A-AC38-7461E2200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33" y="806280"/>
            <a:ext cx="8676128" cy="52313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0383B1-B57C-411B-875C-143BBC2E4393}"/>
              </a:ext>
            </a:extLst>
          </p:cNvPr>
          <p:cNvSpPr txBox="1"/>
          <p:nvPr/>
        </p:nvSpPr>
        <p:spPr>
          <a:xfrm>
            <a:off x="7070512" y="1427336"/>
            <a:ext cx="4229795" cy="59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Шта мислите о...?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C5B14B-6004-4277-9380-AFF103310444}"/>
              </a:ext>
            </a:extLst>
          </p:cNvPr>
          <p:cNvCxnSpPr/>
          <p:nvPr/>
        </p:nvCxnSpPr>
        <p:spPr>
          <a:xfrm>
            <a:off x="7193097" y="2128937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32569AC-6881-4895-97D7-00066E2E79F4}"/>
              </a:ext>
            </a:extLst>
          </p:cNvPr>
          <p:cNvSpPr txBox="1"/>
          <p:nvPr/>
        </p:nvSpPr>
        <p:spPr>
          <a:xfrm>
            <a:off x="7164518" y="4472518"/>
            <a:ext cx="4229796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 различите теме прикупљана су мишљења ученика уз помоћ алата Answer garden имплементираног у чланке. Овај алат се може користити за различите типове часова и у различитим етапама часа.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F6D884-8D95-40D4-8B7D-29A4E8D17CBB}"/>
              </a:ext>
            </a:extLst>
          </p:cNvPr>
          <p:cNvGrpSpPr/>
          <p:nvPr/>
        </p:nvGrpSpPr>
        <p:grpSpPr>
          <a:xfrm>
            <a:off x="7234741" y="2826598"/>
            <a:ext cx="3995602" cy="1463040"/>
            <a:chOff x="7234741" y="2826598"/>
            <a:chExt cx="3995602" cy="146304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445A1B-CC4E-4644-9B7B-0138518D4C9D}"/>
                </a:ext>
              </a:extLst>
            </p:cNvPr>
            <p:cNvSpPr/>
            <p:nvPr/>
          </p:nvSpPr>
          <p:spPr>
            <a:xfrm>
              <a:off x="7234741" y="2826598"/>
              <a:ext cx="3995602" cy="1463040"/>
            </a:xfrm>
            <a:prstGeom prst="roundRect">
              <a:avLst>
                <a:gd name="adj" fmla="val 3899"/>
              </a:avLst>
            </a:prstGeom>
            <a:solidFill>
              <a:schemeClr val="accent1"/>
            </a:solidFill>
            <a:ln>
              <a:noFill/>
            </a:ln>
            <a:effectLst>
              <a:outerShdw blurRad="317500" dist="190500" dir="5400000" sx="86000" sy="8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0C5606-F938-4A6D-9C27-FBDE0BE2BE84}"/>
                </a:ext>
              </a:extLst>
            </p:cNvPr>
            <p:cNvCxnSpPr>
              <a:cxnSpLocks/>
            </p:cNvCxnSpPr>
            <p:nvPr/>
          </p:nvCxnSpPr>
          <p:spPr>
            <a:xfrm>
              <a:off x="9903368" y="3009478"/>
              <a:ext cx="0" cy="109728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4BEB77-EB18-4588-BF30-5147A4150FDD}"/>
                </a:ext>
              </a:extLst>
            </p:cNvPr>
            <p:cNvCxnSpPr>
              <a:cxnSpLocks/>
            </p:cNvCxnSpPr>
            <p:nvPr/>
          </p:nvCxnSpPr>
          <p:spPr>
            <a:xfrm>
              <a:off x="8478428" y="3009478"/>
              <a:ext cx="0" cy="109728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24CFE4-2DBB-4666-A199-34B3C091990B}"/>
                </a:ext>
              </a:extLst>
            </p:cNvPr>
            <p:cNvSpPr txBox="1"/>
            <p:nvPr/>
          </p:nvSpPr>
          <p:spPr>
            <a:xfrm>
              <a:off x="7415529" y="3595997"/>
              <a:ext cx="904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28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100</a:t>
              </a:r>
              <a:r>
                <a:rPr lang="en-US" sz="2800" baseline="300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3AD768-1208-41A1-BB71-C283CA859389}"/>
                </a:ext>
              </a:extLst>
            </p:cNvPr>
            <p:cNvSpPr txBox="1"/>
            <p:nvPr/>
          </p:nvSpPr>
          <p:spPr>
            <a:xfrm>
              <a:off x="10204051" y="3595997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28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93</a:t>
              </a:r>
              <a:r>
                <a:rPr lang="en-US" sz="2800" baseline="300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757827-AEF0-42BF-A89A-6910502A7AC9}"/>
                </a:ext>
              </a:extLst>
            </p:cNvPr>
            <p:cNvSpPr txBox="1"/>
            <p:nvPr/>
          </p:nvSpPr>
          <p:spPr>
            <a:xfrm>
              <a:off x="8780335" y="3595997"/>
              <a:ext cx="904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28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10</a:t>
              </a:r>
              <a:r>
                <a:rPr lang="en-US" sz="28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0</a:t>
              </a:r>
              <a:r>
                <a:rPr lang="en-US" sz="2800" baseline="300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%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DA2727-2250-4CED-A447-6CF73276CC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>
          <a:xfrm>
            <a:off x="874601" y="1660553"/>
            <a:ext cx="5526520" cy="3468526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AA55A9-A11B-483E-BB1E-CE17EB3B9B6A}"/>
              </a:ext>
            </a:extLst>
          </p:cNvPr>
          <p:cNvCxnSpPr/>
          <p:nvPr/>
        </p:nvCxnSpPr>
        <p:spPr>
          <a:xfrm>
            <a:off x="7257526" y="5547429"/>
            <a:ext cx="2743200" cy="0"/>
          </a:xfrm>
          <a:prstGeom prst="line">
            <a:avLst/>
          </a:prstGeom>
          <a:ln>
            <a:solidFill>
              <a:srgbClr val="F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FC4B622-5303-4B4F-A2BF-EC88B39E222A}"/>
              </a:ext>
            </a:extLst>
          </p:cNvPr>
          <p:cNvSpPr/>
          <p:nvPr/>
        </p:nvSpPr>
        <p:spPr>
          <a:xfrm>
            <a:off x="7138880" y="56641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100% ученика је користило сајт током наставе на даљину</a:t>
            </a:r>
          </a:p>
          <a:p>
            <a:r>
              <a:rPr lang="ru-RU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100% ученика уме самостално да пронађе садржаје на сајту</a:t>
            </a:r>
          </a:p>
          <a:p>
            <a:r>
              <a:rPr lang="ru-RU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93% </a:t>
            </a:r>
            <a:r>
              <a:rPr lang="en-US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ученика сматра занимљивим коришћење алата </a:t>
            </a:r>
            <a:r>
              <a:rPr lang="en-US" sz="1200" b="1" i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Answer garden</a:t>
            </a:r>
            <a:endParaRPr lang="ru-RU" sz="1200" b="1" i="1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87294-160D-4A3D-A62B-41206C125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1" y="3083933"/>
            <a:ext cx="512064" cy="512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2564D-F1E7-4AB7-8D4E-0A91C478C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48" y="3084547"/>
            <a:ext cx="512064" cy="512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A13D7-1428-41E4-AA93-1C9B2674E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824" y="3083933"/>
            <a:ext cx="51206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7ECF0A8-DF16-472E-B4E0-5873B955CF26}"/>
              </a:ext>
            </a:extLst>
          </p:cNvPr>
          <p:cNvSpPr txBox="1"/>
          <p:nvPr/>
        </p:nvSpPr>
        <p:spPr>
          <a:xfrm>
            <a:off x="6949301" y="1657667"/>
            <a:ext cx="4673948" cy="59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Страна „Наши радови“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2799E5-6233-4B3A-B458-3087A7FCAF72}"/>
              </a:ext>
            </a:extLst>
          </p:cNvPr>
          <p:cNvCxnSpPr/>
          <p:nvPr/>
        </p:nvCxnSpPr>
        <p:spPr>
          <a:xfrm>
            <a:off x="7063600" y="2359268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EDB8B0-DCE6-4019-AEF5-4AC35F76001F}"/>
              </a:ext>
            </a:extLst>
          </p:cNvPr>
          <p:cNvSpPr txBox="1"/>
          <p:nvPr/>
        </p:nvSpPr>
        <p:spPr>
          <a:xfrm>
            <a:off x="6949301" y="2625745"/>
            <a:ext cx="4317340" cy="16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Страна „Наши радови“ је посебно посећена страна на сајту. На њој се налазе различити продукти ученичких активности, који нису нужно везани за план и програм рада. Ученици су слали своје цртеже, приче, песме, презентације о томе како проводе време код куће или спремају Ускрс, видео записе изведби музичких дела на различитим инструментима или прављења шурикена оригами техником итд.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EDADB7-053B-4495-9254-3FC6616F1B36}"/>
              </a:ext>
            </a:extLst>
          </p:cNvPr>
          <p:cNvGrpSpPr/>
          <p:nvPr/>
        </p:nvGrpSpPr>
        <p:grpSpPr>
          <a:xfrm>
            <a:off x="7063600" y="4572676"/>
            <a:ext cx="1629615" cy="1889825"/>
            <a:chOff x="7063600" y="3809106"/>
            <a:chExt cx="1629615" cy="188982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951A0B-5492-4B5D-BCD3-FB0E466AE3DD}"/>
                </a:ext>
              </a:extLst>
            </p:cNvPr>
            <p:cNvSpPr/>
            <p:nvPr/>
          </p:nvSpPr>
          <p:spPr>
            <a:xfrm>
              <a:off x="7063600" y="3809106"/>
              <a:ext cx="1629615" cy="1889825"/>
            </a:xfrm>
            <a:prstGeom prst="roundRect">
              <a:avLst>
                <a:gd name="adj" fmla="val 389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7D0B7F-2ACE-4D1C-BCED-B8DB0FB6ABE5}"/>
                </a:ext>
              </a:extLst>
            </p:cNvPr>
            <p:cNvSpPr txBox="1"/>
            <p:nvPr/>
          </p:nvSpPr>
          <p:spPr>
            <a:xfrm>
              <a:off x="7386925" y="4012381"/>
              <a:ext cx="982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sz="36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9</a:t>
              </a:r>
              <a:r>
                <a:rPr lang="sr-Cyrl-RS" sz="36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6</a:t>
              </a:r>
              <a:r>
                <a:rPr lang="en-US" sz="3600" dirty="0">
                  <a:solidFill>
                    <a:schemeClr val="bg1"/>
                  </a:solidFill>
                  <a:latin typeface="Ubuntu Medium" panose="020B0604030602030204" pitchFamily="34" charset="0"/>
                </a:rPr>
                <a:t>%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E52779-DD30-4B95-9D56-30FC0B4DD3BA}"/>
                </a:ext>
              </a:extLst>
            </p:cNvPr>
            <p:cNvCxnSpPr>
              <a:cxnSpLocks/>
            </p:cNvCxnSpPr>
            <p:nvPr/>
          </p:nvCxnSpPr>
          <p:spPr>
            <a:xfrm>
              <a:off x="7253076" y="4749177"/>
              <a:ext cx="1250663" cy="0"/>
            </a:xfrm>
            <a:prstGeom prst="line">
              <a:avLst/>
            </a:prstGeom>
            <a:ln w="254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D0E6B4-DDA7-45FE-A204-7DAB6D3223BD}"/>
                </a:ext>
              </a:extLst>
            </p:cNvPr>
            <p:cNvSpPr txBox="1"/>
            <p:nvPr/>
          </p:nvSpPr>
          <p:spPr>
            <a:xfrm>
              <a:off x="7208684" y="4839643"/>
              <a:ext cx="1339446" cy="84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r-Latn-RS" sz="105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  <a:r>
                <a:rPr lang="sr-Cyrl-RS" sz="105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  <a:r>
                <a:rPr lang="sr-Latn-RS" sz="105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% </a:t>
              </a:r>
              <a:r>
                <a:rPr lang="sr-Cyrl-RS" sz="105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ученика сматра ову страну посебно занимљивом</a:t>
              </a:r>
              <a:endParaRPr lang="en-US" sz="10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2F833-7A60-4811-8B3B-44C85F886727}"/>
              </a:ext>
            </a:extLst>
          </p:cNvPr>
          <p:cNvGrpSpPr/>
          <p:nvPr/>
        </p:nvGrpSpPr>
        <p:grpSpPr>
          <a:xfrm>
            <a:off x="8827493" y="4572679"/>
            <a:ext cx="2439147" cy="1889825"/>
            <a:chOff x="8827493" y="3809106"/>
            <a:chExt cx="2439147" cy="188982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B4C267C-0FB6-4F05-8256-50D6E297CE01}"/>
                </a:ext>
              </a:extLst>
            </p:cNvPr>
            <p:cNvSpPr/>
            <p:nvPr/>
          </p:nvSpPr>
          <p:spPr>
            <a:xfrm>
              <a:off x="8827493" y="3809106"/>
              <a:ext cx="2439147" cy="1889825"/>
            </a:xfrm>
            <a:prstGeom prst="roundRect">
              <a:avLst>
                <a:gd name="adj" fmla="val 2723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BAA0E7A-0943-44DC-A534-A5C324BDD451}"/>
                </a:ext>
              </a:extLst>
            </p:cNvPr>
            <p:cNvGrpSpPr/>
            <p:nvPr/>
          </p:nvGrpSpPr>
          <p:grpSpPr>
            <a:xfrm>
              <a:off x="9008418" y="4546979"/>
              <a:ext cx="2258222" cy="900546"/>
              <a:chOff x="6365173" y="6183045"/>
              <a:chExt cx="5044789" cy="90054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26E4CBB-19B2-4C64-A6F0-66C494F55079}"/>
                  </a:ext>
                </a:extLst>
              </p:cNvPr>
              <p:cNvCxnSpPr/>
              <p:nvPr/>
            </p:nvCxnSpPr>
            <p:spPr>
              <a:xfrm>
                <a:off x="6511759" y="6536747"/>
                <a:ext cx="4494023" cy="0"/>
              </a:xfrm>
              <a:prstGeom prst="line">
                <a:avLst/>
              </a:prstGeom>
              <a:ln w="635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755EA6-4DFA-4190-BFA9-29344D2023EC}"/>
                  </a:ext>
                </a:extLst>
              </p:cNvPr>
              <p:cNvSpPr txBox="1"/>
              <p:nvPr/>
            </p:nvSpPr>
            <p:spPr>
              <a:xfrm>
                <a:off x="6365173" y="6183045"/>
                <a:ext cx="4784570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120000"/>
                  </a:lnSpc>
                  <a:def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</a:lstStyle>
              <a:p>
                <a:r>
                  <a:rPr lang="sr-Cyrl-RS" dirty="0"/>
                  <a:t>97</a:t>
                </a:r>
                <a:r>
                  <a:rPr lang="en-US" dirty="0"/>
                  <a:t>% </a:t>
                </a:r>
                <a:r>
                  <a:rPr lang="sr-Cyrl-RS" sz="1000" dirty="0"/>
                  <a:t>ученика је објавило свој рад</a:t>
                </a:r>
                <a:endParaRPr lang="en-US" sz="1000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A4DF98F-1793-4DDB-B0BE-8EAEEC949664}"/>
                  </a:ext>
                </a:extLst>
              </p:cNvPr>
              <p:cNvCxnSpPr/>
              <p:nvPr/>
            </p:nvCxnSpPr>
            <p:spPr>
              <a:xfrm>
                <a:off x="6511759" y="7083591"/>
                <a:ext cx="4494023" cy="0"/>
              </a:xfrm>
              <a:prstGeom prst="line">
                <a:avLst/>
              </a:prstGeom>
              <a:ln w="635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1432EFB-CB3E-4A47-B8DF-FB5C726B1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759" y="7083591"/>
                <a:ext cx="4494023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  <a:round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0F071E-F7D5-4E07-A496-C5CE62A066FA}"/>
                  </a:ext>
                </a:extLst>
              </p:cNvPr>
              <p:cNvSpPr txBox="1"/>
              <p:nvPr/>
            </p:nvSpPr>
            <p:spPr>
              <a:xfrm>
                <a:off x="6365173" y="6729889"/>
                <a:ext cx="5044789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120000"/>
                  </a:lnSpc>
                  <a:def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</a:lstStyle>
              <a:p>
                <a:pPr algn="l"/>
                <a:r>
                  <a:rPr lang="sr-Cyrl-RS" dirty="0"/>
                  <a:t>100</a:t>
                </a:r>
                <a:r>
                  <a:rPr lang="en-US" dirty="0"/>
                  <a:t>% </a:t>
                </a:r>
                <a:r>
                  <a:rPr lang="sr-Cyrl-RS" sz="1000" dirty="0"/>
                  <a:t>родитеља је посетило страну</a:t>
                </a:r>
                <a:endParaRPr lang="en-US" sz="1000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271E299-6728-4A63-B12E-6ED1E021B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759" y="6536747"/>
                <a:ext cx="4283894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  <a:round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5DAADF-BBDB-45BA-8837-468CA46F9F3F}"/>
                </a:ext>
              </a:extLst>
            </p:cNvPr>
            <p:cNvSpPr txBox="1"/>
            <p:nvPr/>
          </p:nvSpPr>
          <p:spPr>
            <a:xfrm>
              <a:off x="8976197" y="3938038"/>
              <a:ext cx="2141739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sr-Cyrl-R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Активности на страни </a:t>
              </a:r>
            </a:p>
            <a:p>
              <a:pPr algn="just">
                <a:lnSpc>
                  <a:spcPct val="120000"/>
                </a:lnSpc>
              </a:pPr>
              <a:r>
                <a:rPr lang="sr-Cyrl-R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„Наши радови“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673A7C7-1615-478A-8E14-1132D50B061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870614" y="1607055"/>
            <a:ext cx="1660609" cy="2188404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15BF091-9031-4084-AB43-AEEB4EC4E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A00B7-3A74-4EC4-9A6C-C6BF1115D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80" y="1054100"/>
            <a:ext cx="2434304" cy="4749800"/>
          </a:xfrm>
          <a:prstGeom prst="rect">
            <a:avLst/>
          </a:prstGeom>
          <a:effectLst>
            <a:outerShdw blurRad="317500" dist="190500" dir="27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BCAA36D-CA2C-4C65-B5B3-F2E3958433C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>
            <a:fillRect/>
          </a:stretch>
        </p:blipFill>
        <p:spPr/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2990EC-37F0-4A5D-B465-4D9071C34DDD}"/>
              </a:ext>
            </a:extLst>
          </p:cNvPr>
          <p:cNvSpPr/>
          <p:nvPr/>
        </p:nvSpPr>
        <p:spPr>
          <a:xfrm>
            <a:off x="4162426" y="1266140"/>
            <a:ext cx="681830" cy="681830"/>
          </a:xfrm>
          <a:prstGeom prst="ellipse">
            <a:avLst/>
          </a:prstGeom>
          <a:ln>
            <a:noFill/>
          </a:ln>
          <a:effectLst>
            <a:outerShdw blurRad="317500" dist="190500" dir="8100000" sx="76000" sy="76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6BA62-2CC3-4D33-A6D9-C895986EC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76" y="1351023"/>
            <a:ext cx="51206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EDE1FE6-81EF-4023-85BB-93AF410156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A514A9A-2609-46D4-95EC-3A3722FF9B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EC2A053-2109-4845-BC82-1C73773CCC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48" r="48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6B8FFE7-DFDF-4592-8E2D-040D81D82643}"/>
              </a:ext>
            </a:extLst>
          </p:cNvPr>
          <p:cNvGrpSpPr/>
          <p:nvPr/>
        </p:nvGrpSpPr>
        <p:grpSpPr>
          <a:xfrm>
            <a:off x="6313582" y="3746557"/>
            <a:ext cx="2317179" cy="2077902"/>
            <a:chOff x="6313582" y="3746557"/>
            <a:chExt cx="2317179" cy="20779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8A5D4F-897D-4A59-A245-5D0B06294AD9}"/>
                </a:ext>
              </a:extLst>
            </p:cNvPr>
            <p:cNvSpPr/>
            <p:nvPr/>
          </p:nvSpPr>
          <p:spPr>
            <a:xfrm>
              <a:off x="6357124" y="3746557"/>
              <a:ext cx="1132319" cy="95449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  <a:latin typeface="Ubuntu" panose="020B0504030602030204" pitchFamily="34" charset="0"/>
                  <a:cs typeface="Segoe UI Light" panose="020B0502040204020203" pitchFamily="34" charset="0"/>
                </a:rPr>
                <a:t>03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B34211-F152-4880-9EAF-8909A037D228}"/>
                </a:ext>
              </a:extLst>
            </p:cNvPr>
            <p:cNvSpPr/>
            <p:nvPr/>
          </p:nvSpPr>
          <p:spPr>
            <a:xfrm>
              <a:off x="6313582" y="4936652"/>
              <a:ext cx="2317179" cy="88780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sr-Cyrl-R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Ученици су цртежима и сликама представили своје одељење. Сви радови су постављени у галерију објављену на сајту.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47994-145A-4C51-9F5F-1C494C96E50F}"/>
                </a:ext>
              </a:extLst>
            </p:cNvPr>
            <p:cNvSpPr/>
            <p:nvPr/>
          </p:nvSpPr>
          <p:spPr>
            <a:xfrm>
              <a:off x="6313582" y="4637843"/>
              <a:ext cx="2317179" cy="315856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sr-Cyrl-RS" sz="1400" dirty="0">
                  <a:solidFill>
                    <a:schemeClr val="accent3"/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Наше одељење</a:t>
              </a:r>
              <a:endParaRPr lang="en-US" sz="1400" dirty="0">
                <a:solidFill>
                  <a:schemeClr val="accent3"/>
                </a:solidFill>
                <a:latin typeface="Ubuntu Medium" panose="020B0604030602030204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CFA7D1-8036-4C71-B751-83065ABF397A}"/>
              </a:ext>
            </a:extLst>
          </p:cNvPr>
          <p:cNvGrpSpPr/>
          <p:nvPr/>
        </p:nvGrpSpPr>
        <p:grpSpPr>
          <a:xfrm>
            <a:off x="9027827" y="452172"/>
            <a:ext cx="2317179" cy="2639018"/>
            <a:chOff x="9027827" y="1046061"/>
            <a:chExt cx="2317179" cy="26390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56FA8D-D7C9-423B-ABC0-F2A60160F420}"/>
                </a:ext>
              </a:extLst>
            </p:cNvPr>
            <p:cNvSpPr/>
            <p:nvPr/>
          </p:nvSpPr>
          <p:spPr>
            <a:xfrm>
              <a:off x="9071369" y="1046061"/>
              <a:ext cx="1132319" cy="911788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en-US" sz="54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cs typeface="Segoe UI Light" panose="020B0502040204020203" pitchFamily="34" charset="0"/>
                </a:rPr>
                <a:t>04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2A9CF6-AA8F-4219-A2F7-31DAE234D166}"/>
                </a:ext>
              </a:extLst>
            </p:cNvPr>
            <p:cNvSpPr/>
            <p:nvPr/>
          </p:nvSpPr>
          <p:spPr>
            <a:xfrm>
              <a:off x="9027827" y="2193452"/>
              <a:ext cx="2317179" cy="149162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Дечак који је у школи стидљив и има трему од наступа послао је фотографије својих оригами радова, а недуго потом и снимак израде једног од њих. Снимак је коришћен као наставно средство за час Ликовне културе.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024732-ADFD-4F8E-AE02-110EE4050047}"/>
                </a:ext>
              </a:extLst>
            </p:cNvPr>
            <p:cNvSpPr/>
            <p:nvPr/>
          </p:nvSpPr>
          <p:spPr>
            <a:xfrm>
              <a:off x="9027827" y="1894643"/>
              <a:ext cx="2317179" cy="315856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sr-Cyrl-RS" sz="1400" dirty="0">
                  <a:solidFill>
                    <a:schemeClr val="accent4"/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Вешти прсти</a:t>
              </a:r>
              <a:endParaRPr lang="en-US" sz="1400" dirty="0">
                <a:solidFill>
                  <a:schemeClr val="accent4"/>
                </a:solidFill>
                <a:latin typeface="Ubuntu Medium" panose="020B0604030602030204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8DC2DA-E29F-49DF-B0C6-306CE829F901}"/>
              </a:ext>
            </a:extLst>
          </p:cNvPr>
          <p:cNvGrpSpPr/>
          <p:nvPr/>
        </p:nvGrpSpPr>
        <p:grpSpPr>
          <a:xfrm>
            <a:off x="885095" y="3746557"/>
            <a:ext cx="2317179" cy="2279176"/>
            <a:chOff x="885095" y="3746557"/>
            <a:chExt cx="2317179" cy="22791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C04F09-8209-4622-8141-C24210E86434}"/>
                </a:ext>
              </a:extLst>
            </p:cNvPr>
            <p:cNvSpPr/>
            <p:nvPr/>
          </p:nvSpPr>
          <p:spPr>
            <a:xfrm>
              <a:off x="928637" y="3746557"/>
              <a:ext cx="1132319" cy="95449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  <a:latin typeface="Ubuntu" panose="020B0504030602030204" pitchFamily="34" charset="0"/>
                  <a:cs typeface="Segoe UI Light" panose="020B0502040204020203" pitchFamily="34" charset="0"/>
                </a:rPr>
                <a:t>01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82B913-C005-488F-A922-308550E17671}"/>
                </a:ext>
              </a:extLst>
            </p:cNvPr>
            <p:cNvSpPr/>
            <p:nvPr/>
          </p:nvSpPr>
          <p:spPr>
            <a:xfrm>
              <a:off x="885095" y="4936652"/>
              <a:ext cx="2317179" cy="108908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Након виртуелне посете Музеју Вука и Доситеја, неки ученици су цртали Вука Караџића, а једна ученица је нацртала дивљег вука.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723B29-51BA-438D-9B8E-C89560FF1810}"/>
                </a:ext>
              </a:extLst>
            </p:cNvPr>
            <p:cNvSpPr/>
            <p:nvPr/>
          </p:nvSpPr>
          <p:spPr>
            <a:xfrm>
              <a:off x="885095" y="4637843"/>
              <a:ext cx="2317179" cy="315856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sr-Cyrl-RS" sz="1400" dirty="0">
                  <a:solidFill>
                    <a:schemeClr val="accent1"/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Цртамо</a:t>
              </a:r>
              <a:endParaRPr lang="en-US" sz="1400" dirty="0">
                <a:solidFill>
                  <a:schemeClr val="accent1"/>
                </a:solidFill>
                <a:latin typeface="Ubuntu Medium" panose="020B0604030602030204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A86B3C-B4F3-4C1F-806E-09BDD58BEB65}"/>
              </a:ext>
            </a:extLst>
          </p:cNvPr>
          <p:cNvGrpSpPr/>
          <p:nvPr/>
        </p:nvGrpSpPr>
        <p:grpSpPr>
          <a:xfrm>
            <a:off x="3599339" y="471021"/>
            <a:ext cx="2317179" cy="2639018"/>
            <a:chOff x="3599339" y="1046061"/>
            <a:chExt cx="2317179" cy="26390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DDE91E-D142-482B-8DC4-ED0F32B11CE9}"/>
                </a:ext>
              </a:extLst>
            </p:cNvPr>
            <p:cNvSpPr/>
            <p:nvPr/>
          </p:nvSpPr>
          <p:spPr>
            <a:xfrm>
              <a:off x="3642881" y="1046061"/>
              <a:ext cx="1132319" cy="911788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en-US" sz="54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cs typeface="Segoe UI Light" panose="020B0502040204020203" pitchFamily="34" charset="0"/>
                </a:rPr>
                <a:t>02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579C64-6459-4E3C-B6A7-4022ACF3F8DD}"/>
                </a:ext>
              </a:extLst>
            </p:cNvPr>
            <p:cNvSpPr/>
            <p:nvPr/>
          </p:nvSpPr>
          <p:spPr>
            <a:xfrm>
              <a:off x="3599339" y="2193452"/>
              <a:ext cx="2317179" cy="149162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Након истраживања о Јелисавети Начић, две ученице су се удружиле тако да једна напише песму о њој, а друга је нацрта. Оба рада су послата потписана именима обе ученице.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09D3DD-A05F-4DE4-9041-CB06701F3006}"/>
                </a:ext>
              </a:extLst>
            </p:cNvPr>
            <p:cNvSpPr/>
            <p:nvPr/>
          </p:nvSpPr>
          <p:spPr>
            <a:xfrm>
              <a:off x="3599339" y="1894643"/>
              <a:ext cx="2317179" cy="315856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>
                <a:lnSpc>
                  <a:spcPct val="109000"/>
                </a:lnSpc>
              </a:pPr>
              <a:r>
                <a:rPr lang="sr-Cyrl-RS" sz="1400" dirty="0">
                  <a:solidFill>
                    <a:schemeClr val="accent2"/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Радимо у пару</a:t>
              </a:r>
              <a:endParaRPr lang="en-US" sz="1400" dirty="0">
                <a:solidFill>
                  <a:schemeClr val="accent2"/>
                </a:solidFill>
                <a:latin typeface="Ubuntu Medium" panose="020B0604030602030204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6B5B0241-00F9-4BF3-BD05-88C8954D4D5C}"/>
              </a:ext>
            </a:extLst>
          </p:cNvPr>
          <p:cNvSpPr/>
          <p:nvPr/>
        </p:nvSpPr>
        <p:spPr>
          <a:xfrm rot="13500000" flipV="1">
            <a:off x="9992247" y="3112910"/>
            <a:ext cx="388338" cy="388338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4445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3B9DA4F-B6D6-4BA5-9D84-DE68C8EAF14C}"/>
              </a:ext>
            </a:extLst>
          </p:cNvPr>
          <p:cNvSpPr/>
          <p:nvPr/>
        </p:nvSpPr>
        <p:spPr>
          <a:xfrm rot="8100000">
            <a:off x="1848752" y="3356750"/>
            <a:ext cx="388338" cy="388338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444500" dist="63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79C824AC-6821-4BDF-8862-D0094C9F7104}"/>
              </a:ext>
            </a:extLst>
          </p:cNvPr>
          <p:cNvSpPr/>
          <p:nvPr/>
        </p:nvSpPr>
        <p:spPr>
          <a:xfrm rot="13500000" flipV="1">
            <a:off x="4563759" y="3112910"/>
            <a:ext cx="388338" cy="388338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444500" dist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41EB2A10-AA60-4126-B074-B64866F2FA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>
          <a:noFill/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5AF3E890-95A6-4BC2-9499-5520CC59F452}"/>
              </a:ext>
            </a:extLst>
          </p:cNvPr>
          <p:cNvSpPr/>
          <p:nvPr/>
        </p:nvSpPr>
        <p:spPr>
          <a:xfrm rot="8100000">
            <a:off x="7278003" y="3347323"/>
            <a:ext cx="388338" cy="38833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444500" dist="63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77BE88-62CF-4252-954C-5E6E094DF6C6}"/>
              </a:ext>
            </a:extLst>
          </p:cNvPr>
          <p:cNvGrpSpPr/>
          <p:nvPr/>
        </p:nvGrpSpPr>
        <p:grpSpPr>
          <a:xfrm>
            <a:off x="5849451" y="1987403"/>
            <a:ext cx="5659437" cy="4005263"/>
            <a:chOff x="6096000" y="2221080"/>
            <a:chExt cx="5659437" cy="4005263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A0807619-44E5-4976-8FA5-264A081EA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6099343"/>
              <a:ext cx="5380037" cy="10795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00E7F66-193C-4225-8E93-E380CAE7EE86}"/>
                </a:ext>
              </a:extLst>
            </p:cNvPr>
            <p:cNvGrpSpPr/>
            <p:nvPr/>
          </p:nvGrpSpPr>
          <p:grpSpPr>
            <a:xfrm>
              <a:off x="7321550" y="2221080"/>
              <a:ext cx="4056062" cy="4005263"/>
              <a:chOff x="7321550" y="2221080"/>
              <a:chExt cx="4056062" cy="4005263"/>
            </a:xfrm>
          </p:grpSpPr>
          <p:sp>
            <p:nvSpPr>
              <p:cNvPr id="51" name="Freeform 6">
                <a:extLst>
                  <a:ext uri="{FF2B5EF4-FFF2-40B4-BE49-F238E27FC236}">
                    <a16:creationId xmlns:a16="http://schemas.microsoft.com/office/drawing/2014/main" id="{18C31065-F42E-420C-8A04-B90430E5F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50" y="4364205"/>
                <a:ext cx="1814512" cy="1576388"/>
              </a:xfrm>
              <a:custGeom>
                <a:avLst/>
                <a:gdLst>
                  <a:gd name="T0" fmla="*/ 823 w 823"/>
                  <a:gd name="T1" fmla="*/ 75 h 715"/>
                  <a:gd name="T2" fmla="*/ 672 w 823"/>
                  <a:gd name="T3" fmla="*/ 290 h 715"/>
                  <a:gd name="T4" fmla="*/ 317 w 823"/>
                  <a:gd name="T5" fmla="*/ 582 h 715"/>
                  <a:gd name="T6" fmla="*/ 274 w 823"/>
                  <a:gd name="T7" fmla="*/ 624 h 715"/>
                  <a:gd name="T8" fmla="*/ 143 w 823"/>
                  <a:gd name="T9" fmla="*/ 644 h 715"/>
                  <a:gd name="T10" fmla="*/ 75 w 823"/>
                  <a:gd name="T11" fmla="*/ 688 h 715"/>
                  <a:gd name="T12" fmla="*/ 34 w 823"/>
                  <a:gd name="T13" fmla="*/ 714 h 715"/>
                  <a:gd name="T14" fmla="*/ 29 w 823"/>
                  <a:gd name="T15" fmla="*/ 703 h 715"/>
                  <a:gd name="T16" fmla="*/ 27 w 823"/>
                  <a:gd name="T17" fmla="*/ 703 h 715"/>
                  <a:gd name="T18" fmla="*/ 17 w 823"/>
                  <a:gd name="T19" fmla="*/ 709 h 715"/>
                  <a:gd name="T20" fmla="*/ 9 w 823"/>
                  <a:gd name="T21" fmla="*/ 703 h 715"/>
                  <a:gd name="T22" fmla="*/ 14 w 823"/>
                  <a:gd name="T23" fmla="*/ 696 h 715"/>
                  <a:gd name="T24" fmla="*/ 13 w 823"/>
                  <a:gd name="T25" fmla="*/ 695 h 715"/>
                  <a:gd name="T26" fmla="*/ 7 w 823"/>
                  <a:gd name="T27" fmla="*/ 695 h 715"/>
                  <a:gd name="T28" fmla="*/ 36 w 823"/>
                  <a:gd name="T29" fmla="*/ 656 h 715"/>
                  <a:gd name="T30" fmla="*/ 112 w 823"/>
                  <a:gd name="T31" fmla="*/ 567 h 715"/>
                  <a:gd name="T32" fmla="*/ 267 w 823"/>
                  <a:gd name="T33" fmla="*/ 547 h 715"/>
                  <a:gd name="T34" fmla="*/ 608 w 823"/>
                  <a:gd name="T35" fmla="*/ 222 h 715"/>
                  <a:gd name="T36" fmla="*/ 727 w 823"/>
                  <a:gd name="T37" fmla="*/ 0 h 715"/>
                  <a:gd name="T38" fmla="*/ 823 w 823"/>
                  <a:gd name="T39" fmla="*/ 75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23" h="715">
                    <a:moveTo>
                      <a:pt x="823" y="75"/>
                    </a:moveTo>
                    <a:cubicBezTo>
                      <a:pt x="812" y="100"/>
                      <a:pt x="773" y="184"/>
                      <a:pt x="672" y="290"/>
                    </a:cubicBezTo>
                    <a:cubicBezTo>
                      <a:pt x="600" y="365"/>
                      <a:pt x="340" y="538"/>
                      <a:pt x="317" y="582"/>
                    </a:cubicBezTo>
                    <a:cubicBezTo>
                      <a:pt x="300" y="613"/>
                      <a:pt x="277" y="624"/>
                      <a:pt x="274" y="624"/>
                    </a:cubicBezTo>
                    <a:cubicBezTo>
                      <a:pt x="261" y="624"/>
                      <a:pt x="149" y="641"/>
                      <a:pt x="143" y="644"/>
                    </a:cubicBezTo>
                    <a:cubicBezTo>
                      <a:pt x="139" y="646"/>
                      <a:pt x="104" y="670"/>
                      <a:pt x="75" y="688"/>
                    </a:cubicBezTo>
                    <a:cubicBezTo>
                      <a:pt x="59" y="701"/>
                      <a:pt x="40" y="715"/>
                      <a:pt x="34" y="714"/>
                    </a:cubicBezTo>
                    <a:cubicBezTo>
                      <a:pt x="28" y="713"/>
                      <a:pt x="28" y="707"/>
                      <a:pt x="29" y="703"/>
                    </a:cubicBezTo>
                    <a:cubicBezTo>
                      <a:pt x="28" y="703"/>
                      <a:pt x="28" y="703"/>
                      <a:pt x="27" y="703"/>
                    </a:cubicBezTo>
                    <a:cubicBezTo>
                      <a:pt x="24" y="706"/>
                      <a:pt x="20" y="709"/>
                      <a:pt x="17" y="709"/>
                    </a:cubicBezTo>
                    <a:cubicBezTo>
                      <a:pt x="12" y="709"/>
                      <a:pt x="6" y="707"/>
                      <a:pt x="9" y="703"/>
                    </a:cubicBezTo>
                    <a:cubicBezTo>
                      <a:pt x="10" y="701"/>
                      <a:pt x="12" y="699"/>
                      <a:pt x="14" y="696"/>
                    </a:cubicBezTo>
                    <a:cubicBezTo>
                      <a:pt x="13" y="696"/>
                      <a:pt x="13" y="695"/>
                      <a:pt x="13" y="695"/>
                    </a:cubicBezTo>
                    <a:cubicBezTo>
                      <a:pt x="11" y="696"/>
                      <a:pt x="9" y="696"/>
                      <a:pt x="7" y="695"/>
                    </a:cubicBezTo>
                    <a:cubicBezTo>
                      <a:pt x="0" y="691"/>
                      <a:pt x="36" y="656"/>
                      <a:pt x="36" y="656"/>
                    </a:cubicBezTo>
                    <a:cubicBezTo>
                      <a:pt x="65" y="621"/>
                      <a:pt x="112" y="567"/>
                      <a:pt x="112" y="567"/>
                    </a:cubicBezTo>
                    <a:cubicBezTo>
                      <a:pt x="267" y="547"/>
                      <a:pt x="267" y="547"/>
                      <a:pt x="267" y="547"/>
                    </a:cubicBezTo>
                    <a:cubicBezTo>
                      <a:pt x="267" y="547"/>
                      <a:pt x="596" y="236"/>
                      <a:pt x="608" y="222"/>
                    </a:cubicBezTo>
                    <a:cubicBezTo>
                      <a:pt x="620" y="207"/>
                      <a:pt x="727" y="0"/>
                      <a:pt x="727" y="0"/>
                    </a:cubicBezTo>
                    <a:lnTo>
                      <a:pt x="823" y="75"/>
                    </a:lnTo>
                    <a:close/>
                  </a:path>
                </a:pathLst>
              </a:custGeom>
              <a:solidFill>
                <a:srgbClr val="E3C2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6086E5EC-08F4-40DD-83F2-8265D2A17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4262" y="4034005"/>
                <a:ext cx="611187" cy="850900"/>
              </a:xfrm>
              <a:custGeom>
                <a:avLst/>
                <a:gdLst>
                  <a:gd name="T0" fmla="*/ 175 w 278"/>
                  <a:gd name="T1" fmla="*/ 0 h 386"/>
                  <a:gd name="T2" fmla="*/ 8 w 278"/>
                  <a:gd name="T3" fmla="*/ 304 h 386"/>
                  <a:gd name="T4" fmla="*/ 125 w 278"/>
                  <a:gd name="T5" fmla="*/ 377 h 386"/>
                  <a:gd name="T6" fmla="*/ 278 w 278"/>
                  <a:gd name="T7" fmla="*/ 100 h 386"/>
                  <a:gd name="T8" fmla="*/ 175 w 278"/>
                  <a:gd name="T9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386">
                    <a:moveTo>
                      <a:pt x="175" y="0"/>
                    </a:moveTo>
                    <a:cubicBezTo>
                      <a:pt x="162" y="13"/>
                      <a:pt x="0" y="300"/>
                      <a:pt x="8" y="304"/>
                    </a:cubicBezTo>
                    <a:cubicBezTo>
                      <a:pt x="17" y="309"/>
                      <a:pt x="119" y="386"/>
                      <a:pt x="125" y="377"/>
                    </a:cubicBezTo>
                    <a:cubicBezTo>
                      <a:pt x="130" y="367"/>
                      <a:pt x="278" y="100"/>
                      <a:pt x="278" y="100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8">
                <a:extLst>
                  <a:ext uri="{FF2B5EF4-FFF2-40B4-BE49-F238E27FC236}">
                    <a16:creationId xmlns:a16="http://schemas.microsoft.com/office/drawing/2014/main" id="{D63ADF24-64B3-4042-8D19-A3F3379FC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5087" y="3832393"/>
                <a:ext cx="188912" cy="349250"/>
              </a:xfrm>
              <a:custGeom>
                <a:avLst/>
                <a:gdLst>
                  <a:gd name="T0" fmla="*/ 86 w 86"/>
                  <a:gd name="T1" fmla="*/ 29 h 158"/>
                  <a:gd name="T2" fmla="*/ 50 w 86"/>
                  <a:gd name="T3" fmla="*/ 0 h 158"/>
                  <a:gd name="T4" fmla="*/ 6 w 86"/>
                  <a:gd name="T5" fmla="*/ 88 h 158"/>
                  <a:gd name="T6" fmla="*/ 64 w 86"/>
                  <a:gd name="T7" fmla="*/ 149 h 158"/>
                  <a:gd name="T8" fmla="*/ 86 w 86"/>
                  <a:gd name="T9" fmla="*/ 2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58">
                    <a:moveTo>
                      <a:pt x="86" y="29"/>
                    </a:moveTo>
                    <a:cubicBezTo>
                      <a:pt x="83" y="26"/>
                      <a:pt x="50" y="0"/>
                      <a:pt x="50" y="0"/>
                    </a:cubicBezTo>
                    <a:cubicBezTo>
                      <a:pt x="50" y="0"/>
                      <a:pt x="0" y="82"/>
                      <a:pt x="6" y="88"/>
                    </a:cubicBezTo>
                    <a:cubicBezTo>
                      <a:pt x="12" y="93"/>
                      <a:pt x="62" y="158"/>
                      <a:pt x="64" y="149"/>
                    </a:cubicBezTo>
                    <a:cubicBezTo>
                      <a:pt x="66" y="140"/>
                      <a:pt x="86" y="29"/>
                      <a:pt x="86" y="29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9">
                <a:extLst>
                  <a:ext uri="{FF2B5EF4-FFF2-40B4-BE49-F238E27FC236}">
                    <a16:creationId xmlns:a16="http://schemas.microsoft.com/office/drawing/2014/main" id="{08C7BF06-E7B8-4EA5-9D66-CFD9B09CA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2862" y="3400593"/>
                <a:ext cx="477837" cy="695325"/>
              </a:xfrm>
              <a:custGeom>
                <a:avLst/>
                <a:gdLst>
                  <a:gd name="T0" fmla="*/ 0 w 217"/>
                  <a:gd name="T1" fmla="*/ 103 h 315"/>
                  <a:gd name="T2" fmla="*/ 72 w 217"/>
                  <a:gd name="T3" fmla="*/ 245 h 315"/>
                  <a:gd name="T4" fmla="*/ 121 w 217"/>
                  <a:gd name="T5" fmla="*/ 289 h 315"/>
                  <a:gd name="T6" fmla="*/ 217 w 217"/>
                  <a:gd name="T7" fmla="*/ 117 h 315"/>
                  <a:gd name="T8" fmla="*/ 107 w 217"/>
                  <a:gd name="T9" fmla="*/ 0 h 315"/>
                  <a:gd name="T10" fmla="*/ 0 w 217"/>
                  <a:gd name="T11" fmla="*/ 10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315">
                    <a:moveTo>
                      <a:pt x="0" y="103"/>
                    </a:moveTo>
                    <a:cubicBezTo>
                      <a:pt x="7" y="108"/>
                      <a:pt x="60" y="174"/>
                      <a:pt x="72" y="245"/>
                    </a:cubicBezTo>
                    <a:cubicBezTo>
                      <a:pt x="84" y="315"/>
                      <a:pt x="117" y="296"/>
                      <a:pt x="121" y="289"/>
                    </a:cubicBezTo>
                    <a:cubicBezTo>
                      <a:pt x="217" y="117"/>
                      <a:pt x="217" y="117"/>
                      <a:pt x="217" y="117"/>
                    </a:cubicBezTo>
                    <a:cubicBezTo>
                      <a:pt x="107" y="0"/>
                      <a:pt x="107" y="0"/>
                      <a:pt x="107" y="0"/>
                    </a:cubicBez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F0C6CB7F-6606-4C0D-A033-E19CEAE20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1600" y="3489493"/>
                <a:ext cx="485775" cy="782638"/>
              </a:xfrm>
              <a:custGeom>
                <a:avLst/>
                <a:gdLst>
                  <a:gd name="T0" fmla="*/ 220 w 220"/>
                  <a:gd name="T1" fmla="*/ 46 h 355"/>
                  <a:gd name="T2" fmla="*/ 134 w 220"/>
                  <a:gd name="T3" fmla="*/ 7 h 355"/>
                  <a:gd name="T4" fmla="*/ 4 w 220"/>
                  <a:gd name="T5" fmla="*/ 243 h 355"/>
                  <a:gd name="T6" fmla="*/ 44 w 220"/>
                  <a:gd name="T7" fmla="*/ 347 h 355"/>
                  <a:gd name="T8" fmla="*/ 220 w 220"/>
                  <a:gd name="T9" fmla="*/ 46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" h="355">
                    <a:moveTo>
                      <a:pt x="220" y="46"/>
                    </a:moveTo>
                    <a:cubicBezTo>
                      <a:pt x="212" y="42"/>
                      <a:pt x="138" y="0"/>
                      <a:pt x="134" y="7"/>
                    </a:cubicBezTo>
                    <a:cubicBezTo>
                      <a:pt x="130" y="13"/>
                      <a:pt x="0" y="236"/>
                      <a:pt x="4" y="243"/>
                    </a:cubicBezTo>
                    <a:cubicBezTo>
                      <a:pt x="7" y="249"/>
                      <a:pt x="42" y="355"/>
                      <a:pt x="44" y="347"/>
                    </a:cubicBezTo>
                    <a:cubicBezTo>
                      <a:pt x="46" y="339"/>
                      <a:pt x="220" y="46"/>
                      <a:pt x="220" y="4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92F743C4-78B1-4B01-9997-4368CADDB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7612" y="4994443"/>
                <a:ext cx="1089025" cy="741363"/>
              </a:xfrm>
              <a:custGeom>
                <a:avLst/>
                <a:gdLst>
                  <a:gd name="T0" fmla="*/ 462 w 494"/>
                  <a:gd name="T1" fmla="*/ 177 h 336"/>
                  <a:gd name="T2" fmla="*/ 82 w 494"/>
                  <a:gd name="T3" fmla="*/ 37 h 336"/>
                  <a:gd name="T4" fmla="*/ 21 w 494"/>
                  <a:gd name="T5" fmla="*/ 212 h 336"/>
                  <a:gd name="T6" fmla="*/ 450 w 494"/>
                  <a:gd name="T7" fmla="*/ 305 h 336"/>
                  <a:gd name="T8" fmla="*/ 462 w 494"/>
                  <a:gd name="T9" fmla="*/ 17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" h="336">
                    <a:moveTo>
                      <a:pt x="462" y="177"/>
                    </a:moveTo>
                    <a:cubicBezTo>
                      <a:pt x="406" y="158"/>
                      <a:pt x="142" y="0"/>
                      <a:pt x="82" y="37"/>
                    </a:cubicBezTo>
                    <a:cubicBezTo>
                      <a:pt x="22" y="74"/>
                      <a:pt x="0" y="187"/>
                      <a:pt x="21" y="212"/>
                    </a:cubicBezTo>
                    <a:cubicBezTo>
                      <a:pt x="42" y="237"/>
                      <a:pt x="405" y="336"/>
                      <a:pt x="450" y="305"/>
                    </a:cubicBezTo>
                    <a:cubicBezTo>
                      <a:pt x="494" y="274"/>
                      <a:pt x="462" y="177"/>
                      <a:pt x="462" y="17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D0C29816-D5B5-49B1-9DA9-BD083688B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6387" y="5265905"/>
                <a:ext cx="403225" cy="193675"/>
              </a:xfrm>
              <a:custGeom>
                <a:avLst/>
                <a:gdLst>
                  <a:gd name="T0" fmla="*/ 183 w 183"/>
                  <a:gd name="T1" fmla="*/ 88 h 88"/>
                  <a:gd name="T2" fmla="*/ 22 w 183"/>
                  <a:gd name="T3" fmla="*/ 22 h 88"/>
                  <a:gd name="T4" fmla="*/ 0 w 183"/>
                  <a:gd name="T5" fmla="*/ 0 h 88"/>
                  <a:gd name="T6" fmla="*/ 4 w 183"/>
                  <a:gd name="T7" fmla="*/ 46 h 88"/>
                  <a:gd name="T8" fmla="*/ 3 w 183"/>
                  <a:gd name="T9" fmla="*/ 78 h 88"/>
                  <a:gd name="T10" fmla="*/ 183 w 183"/>
                  <a:gd name="T11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3" h="88">
                    <a:moveTo>
                      <a:pt x="183" y="88"/>
                    </a:moveTo>
                    <a:cubicBezTo>
                      <a:pt x="156" y="75"/>
                      <a:pt x="22" y="22"/>
                      <a:pt x="22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78"/>
                      <a:pt x="3" y="78"/>
                      <a:pt x="3" y="78"/>
                    </a:cubicBezTo>
                    <a:lnTo>
                      <a:pt x="183" y="8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242AFCCF-D369-4BF0-8C53-E1BA55669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0675" y="4143543"/>
                <a:ext cx="1144587" cy="1484313"/>
              </a:xfrm>
              <a:custGeom>
                <a:avLst/>
                <a:gdLst>
                  <a:gd name="T0" fmla="*/ 0 w 520"/>
                  <a:gd name="T1" fmla="*/ 140 h 673"/>
                  <a:gd name="T2" fmla="*/ 114 w 520"/>
                  <a:gd name="T3" fmla="*/ 365 h 673"/>
                  <a:gd name="T4" fmla="*/ 163 w 520"/>
                  <a:gd name="T5" fmla="*/ 650 h 673"/>
                  <a:gd name="T6" fmla="*/ 520 w 520"/>
                  <a:gd name="T7" fmla="*/ 673 h 673"/>
                  <a:gd name="T8" fmla="*/ 386 w 520"/>
                  <a:gd name="T9" fmla="*/ 208 h 673"/>
                  <a:gd name="T10" fmla="*/ 244 w 520"/>
                  <a:gd name="T11" fmla="*/ 8 h 673"/>
                  <a:gd name="T12" fmla="*/ 0 w 520"/>
                  <a:gd name="T13" fmla="*/ 140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0" h="673">
                    <a:moveTo>
                      <a:pt x="0" y="140"/>
                    </a:moveTo>
                    <a:cubicBezTo>
                      <a:pt x="7" y="151"/>
                      <a:pt x="60" y="231"/>
                      <a:pt x="114" y="365"/>
                    </a:cubicBezTo>
                    <a:cubicBezTo>
                      <a:pt x="168" y="499"/>
                      <a:pt x="153" y="650"/>
                      <a:pt x="163" y="650"/>
                    </a:cubicBezTo>
                    <a:cubicBezTo>
                      <a:pt x="174" y="650"/>
                      <a:pt x="520" y="673"/>
                      <a:pt x="520" y="673"/>
                    </a:cubicBezTo>
                    <a:cubicBezTo>
                      <a:pt x="520" y="673"/>
                      <a:pt x="465" y="342"/>
                      <a:pt x="386" y="208"/>
                    </a:cubicBezTo>
                    <a:cubicBezTo>
                      <a:pt x="308" y="74"/>
                      <a:pt x="256" y="0"/>
                      <a:pt x="244" y="8"/>
                    </a:cubicBezTo>
                    <a:cubicBezTo>
                      <a:pt x="231" y="16"/>
                      <a:pt x="0" y="140"/>
                      <a:pt x="0" y="14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D1B3E6B8-E9D9-4721-A1BC-35496982A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9500" y="5719930"/>
                <a:ext cx="258762" cy="141288"/>
              </a:xfrm>
              <a:custGeom>
                <a:avLst/>
                <a:gdLst>
                  <a:gd name="T0" fmla="*/ 117 w 117"/>
                  <a:gd name="T1" fmla="*/ 0 h 64"/>
                  <a:gd name="T2" fmla="*/ 1 w 117"/>
                  <a:gd name="T3" fmla="*/ 48 h 64"/>
                  <a:gd name="T4" fmla="*/ 18 w 117"/>
                  <a:gd name="T5" fmla="*/ 63 h 64"/>
                  <a:gd name="T6" fmla="*/ 85 w 117"/>
                  <a:gd name="T7" fmla="*/ 41 h 64"/>
                  <a:gd name="T8" fmla="*/ 117 w 117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64">
                    <a:moveTo>
                      <a:pt x="117" y="0"/>
                    </a:moveTo>
                    <a:cubicBezTo>
                      <a:pt x="102" y="8"/>
                      <a:pt x="0" y="43"/>
                      <a:pt x="1" y="48"/>
                    </a:cubicBezTo>
                    <a:cubicBezTo>
                      <a:pt x="3" y="56"/>
                      <a:pt x="7" y="62"/>
                      <a:pt x="18" y="63"/>
                    </a:cubicBezTo>
                    <a:cubicBezTo>
                      <a:pt x="29" y="64"/>
                      <a:pt x="88" y="46"/>
                      <a:pt x="85" y="41"/>
                    </a:cubicBezTo>
                    <a:cubicBezTo>
                      <a:pt x="82" y="37"/>
                      <a:pt x="117" y="0"/>
                      <a:pt x="117" y="0"/>
                    </a:cubicBez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C401D919-EAB8-40A4-A0F5-B2974BD91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7750" y="4473743"/>
                <a:ext cx="1814512" cy="1573213"/>
              </a:xfrm>
              <a:custGeom>
                <a:avLst/>
                <a:gdLst>
                  <a:gd name="T0" fmla="*/ 824 w 824"/>
                  <a:gd name="T1" fmla="*/ 75 h 713"/>
                  <a:gd name="T2" fmla="*/ 673 w 824"/>
                  <a:gd name="T3" fmla="*/ 290 h 713"/>
                  <a:gd name="T4" fmla="*/ 318 w 824"/>
                  <a:gd name="T5" fmla="*/ 582 h 713"/>
                  <a:gd name="T6" fmla="*/ 275 w 824"/>
                  <a:gd name="T7" fmla="*/ 624 h 713"/>
                  <a:gd name="T8" fmla="*/ 144 w 824"/>
                  <a:gd name="T9" fmla="*/ 643 h 713"/>
                  <a:gd name="T10" fmla="*/ 114 w 824"/>
                  <a:gd name="T11" fmla="*/ 663 h 713"/>
                  <a:gd name="T12" fmla="*/ 114 w 824"/>
                  <a:gd name="T13" fmla="*/ 663 h 713"/>
                  <a:gd name="T14" fmla="*/ 76 w 824"/>
                  <a:gd name="T15" fmla="*/ 687 h 713"/>
                  <a:gd name="T16" fmla="*/ 32 w 824"/>
                  <a:gd name="T17" fmla="*/ 712 h 713"/>
                  <a:gd name="T18" fmla="*/ 22 w 824"/>
                  <a:gd name="T19" fmla="*/ 706 h 713"/>
                  <a:gd name="T20" fmla="*/ 19 w 824"/>
                  <a:gd name="T21" fmla="*/ 707 h 713"/>
                  <a:gd name="T22" fmla="*/ 9 w 824"/>
                  <a:gd name="T23" fmla="*/ 699 h 713"/>
                  <a:gd name="T24" fmla="*/ 4 w 824"/>
                  <a:gd name="T25" fmla="*/ 687 h 713"/>
                  <a:gd name="T26" fmla="*/ 8 w 824"/>
                  <a:gd name="T27" fmla="*/ 682 h 713"/>
                  <a:gd name="T28" fmla="*/ 10 w 824"/>
                  <a:gd name="T29" fmla="*/ 675 h 713"/>
                  <a:gd name="T30" fmla="*/ 61 w 824"/>
                  <a:gd name="T31" fmla="*/ 627 h 713"/>
                  <a:gd name="T32" fmla="*/ 114 w 824"/>
                  <a:gd name="T33" fmla="*/ 567 h 713"/>
                  <a:gd name="T34" fmla="*/ 268 w 824"/>
                  <a:gd name="T35" fmla="*/ 547 h 713"/>
                  <a:gd name="T36" fmla="*/ 609 w 824"/>
                  <a:gd name="T37" fmla="*/ 221 h 713"/>
                  <a:gd name="T38" fmla="*/ 728 w 824"/>
                  <a:gd name="T39" fmla="*/ 0 h 713"/>
                  <a:gd name="T40" fmla="*/ 824 w 824"/>
                  <a:gd name="T41" fmla="*/ 7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4" h="713">
                    <a:moveTo>
                      <a:pt x="824" y="75"/>
                    </a:moveTo>
                    <a:cubicBezTo>
                      <a:pt x="813" y="99"/>
                      <a:pt x="774" y="184"/>
                      <a:pt x="673" y="290"/>
                    </a:cubicBezTo>
                    <a:cubicBezTo>
                      <a:pt x="602" y="365"/>
                      <a:pt x="342" y="538"/>
                      <a:pt x="318" y="582"/>
                    </a:cubicBezTo>
                    <a:cubicBezTo>
                      <a:pt x="302" y="613"/>
                      <a:pt x="278" y="624"/>
                      <a:pt x="275" y="624"/>
                    </a:cubicBezTo>
                    <a:cubicBezTo>
                      <a:pt x="262" y="624"/>
                      <a:pt x="150" y="640"/>
                      <a:pt x="144" y="643"/>
                    </a:cubicBezTo>
                    <a:cubicBezTo>
                      <a:pt x="142" y="644"/>
                      <a:pt x="130" y="653"/>
                      <a:pt x="114" y="663"/>
                    </a:cubicBezTo>
                    <a:cubicBezTo>
                      <a:pt x="114" y="663"/>
                      <a:pt x="114" y="663"/>
                      <a:pt x="114" y="663"/>
                    </a:cubicBezTo>
                    <a:cubicBezTo>
                      <a:pt x="103" y="671"/>
                      <a:pt x="89" y="680"/>
                      <a:pt x="76" y="687"/>
                    </a:cubicBezTo>
                    <a:cubicBezTo>
                      <a:pt x="57" y="699"/>
                      <a:pt x="37" y="711"/>
                      <a:pt x="32" y="712"/>
                    </a:cubicBezTo>
                    <a:cubicBezTo>
                      <a:pt x="25" y="713"/>
                      <a:pt x="21" y="712"/>
                      <a:pt x="22" y="706"/>
                    </a:cubicBezTo>
                    <a:cubicBezTo>
                      <a:pt x="21" y="707"/>
                      <a:pt x="20" y="707"/>
                      <a:pt x="19" y="707"/>
                    </a:cubicBezTo>
                    <a:cubicBezTo>
                      <a:pt x="11" y="708"/>
                      <a:pt x="7" y="707"/>
                      <a:pt x="9" y="699"/>
                    </a:cubicBezTo>
                    <a:cubicBezTo>
                      <a:pt x="3" y="699"/>
                      <a:pt x="0" y="696"/>
                      <a:pt x="4" y="687"/>
                    </a:cubicBezTo>
                    <a:cubicBezTo>
                      <a:pt x="5" y="686"/>
                      <a:pt x="6" y="684"/>
                      <a:pt x="8" y="682"/>
                    </a:cubicBezTo>
                    <a:cubicBezTo>
                      <a:pt x="8" y="680"/>
                      <a:pt x="9" y="678"/>
                      <a:pt x="10" y="675"/>
                    </a:cubicBezTo>
                    <a:cubicBezTo>
                      <a:pt x="13" y="669"/>
                      <a:pt x="41" y="645"/>
                      <a:pt x="61" y="627"/>
                    </a:cubicBezTo>
                    <a:cubicBezTo>
                      <a:pt x="87" y="597"/>
                      <a:pt x="114" y="567"/>
                      <a:pt x="114" y="567"/>
                    </a:cubicBezTo>
                    <a:cubicBezTo>
                      <a:pt x="268" y="547"/>
                      <a:pt x="268" y="547"/>
                      <a:pt x="268" y="547"/>
                    </a:cubicBezTo>
                    <a:cubicBezTo>
                      <a:pt x="268" y="547"/>
                      <a:pt x="597" y="236"/>
                      <a:pt x="609" y="221"/>
                    </a:cubicBezTo>
                    <a:cubicBezTo>
                      <a:pt x="621" y="207"/>
                      <a:pt x="728" y="0"/>
                      <a:pt x="728" y="0"/>
                    </a:cubicBezTo>
                    <a:lnTo>
                      <a:pt x="824" y="75"/>
                    </a:ln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id="{A61912F6-DF78-4D9B-8094-6901EA81E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8550" y="4745205"/>
                <a:ext cx="1654175" cy="1298575"/>
              </a:xfrm>
              <a:custGeom>
                <a:avLst/>
                <a:gdLst>
                  <a:gd name="T0" fmla="*/ 751 w 751"/>
                  <a:gd name="T1" fmla="*/ 41 h 589"/>
                  <a:gd name="T2" fmla="*/ 650 w 751"/>
                  <a:gd name="T3" fmla="*/ 167 h 589"/>
                  <a:gd name="T4" fmla="*/ 295 w 751"/>
                  <a:gd name="T5" fmla="*/ 459 h 589"/>
                  <a:gd name="T6" fmla="*/ 252 w 751"/>
                  <a:gd name="T7" fmla="*/ 501 h 589"/>
                  <a:gd name="T8" fmla="*/ 121 w 751"/>
                  <a:gd name="T9" fmla="*/ 520 h 589"/>
                  <a:gd name="T10" fmla="*/ 91 w 751"/>
                  <a:gd name="T11" fmla="*/ 540 h 589"/>
                  <a:gd name="T12" fmla="*/ 91 w 751"/>
                  <a:gd name="T13" fmla="*/ 540 h 589"/>
                  <a:gd name="T14" fmla="*/ 53 w 751"/>
                  <a:gd name="T15" fmla="*/ 564 h 589"/>
                  <a:gd name="T16" fmla="*/ 9 w 751"/>
                  <a:gd name="T17" fmla="*/ 589 h 589"/>
                  <a:gd name="T18" fmla="*/ 0 w 751"/>
                  <a:gd name="T19" fmla="*/ 588 h 589"/>
                  <a:gd name="T20" fmla="*/ 5 w 751"/>
                  <a:gd name="T21" fmla="*/ 587 h 589"/>
                  <a:gd name="T22" fmla="*/ 115 w 751"/>
                  <a:gd name="T23" fmla="*/ 514 h 589"/>
                  <a:gd name="T24" fmla="*/ 249 w 751"/>
                  <a:gd name="T25" fmla="*/ 488 h 589"/>
                  <a:gd name="T26" fmla="*/ 285 w 751"/>
                  <a:gd name="T27" fmla="*/ 444 h 589"/>
                  <a:gd name="T28" fmla="*/ 645 w 751"/>
                  <a:gd name="T29" fmla="*/ 138 h 589"/>
                  <a:gd name="T30" fmla="*/ 725 w 751"/>
                  <a:gd name="T31" fmla="*/ 0 h 589"/>
                  <a:gd name="T32" fmla="*/ 751 w 751"/>
                  <a:gd name="T33" fmla="*/ 4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1" h="589">
                    <a:moveTo>
                      <a:pt x="751" y="41"/>
                    </a:moveTo>
                    <a:cubicBezTo>
                      <a:pt x="728" y="77"/>
                      <a:pt x="695" y="119"/>
                      <a:pt x="650" y="167"/>
                    </a:cubicBezTo>
                    <a:cubicBezTo>
                      <a:pt x="579" y="242"/>
                      <a:pt x="319" y="415"/>
                      <a:pt x="295" y="459"/>
                    </a:cubicBezTo>
                    <a:cubicBezTo>
                      <a:pt x="279" y="490"/>
                      <a:pt x="255" y="501"/>
                      <a:pt x="252" y="501"/>
                    </a:cubicBezTo>
                    <a:cubicBezTo>
                      <a:pt x="239" y="501"/>
                      <a:pt x="127" y="517"/>
                      <a:pt x="121" y="520"/>
                    </a:cubicBezTo>
                    <a:cubicBezTo>
                      <a:pt x="119" y="521"/>
                      <a:pt x="107" y="530"/>
                      <a:pt x="91" y="540"/>
                    </a:cubicBezTo>
                    <a:cubicBezTo>
                      <a:pt x="91" y="540"/>
                      <a:pt x="91" y="540"/>
                      <a:pt x="91" y="540"/>
                    </a:cubicBezTo>
                    <a:cubicBezTo>
                      <a:pt x="80" y="548"/>
                      <a:pt x="66" y="557"/>
                      <a:pt x="53" y="564"/>
                    </a:cubicBezTo>
                    <a:cubicBezTo>
                      <a:pt x="34" y="576"/>
                      <a:pt x="14" y="588"/>
                      <a:pt x="9" y="589"/>
                    </a:cubicBezTo>
                    <a:cubicBezTo>
                      <a:pt x="5" y="589"/>
                      <a:pt x="2" y="589"/>
                      <a:pt x="0" y="588"/>
                    </a:cubicBezTo>
                    <a:cubicBezTo>
                      <a:pt x="2" y="588"/>
                      <a:pt x="3" y="587"/>
                      <a:pt x="5" y="587"/>
                    </a:cubicBezTo>
                    <a:cubicBezTo>
                      <a:pt x="10" y="585"/>
                      <a:pt x="115" y="514"/>
                      <a:pt x="115" y="514"/>
                    </a:cubicBezTo>
                    <a:cubicBezTo>
                      <a:pt x="115" y="514"/>
                      <a:pt x="225" y="498"/>
                      <a:pt x="249" y="488"/>
                    </a:cubicBezTo>
                    <a:cubicBezTo>
                      <a:pt x="272" y="477"/>
                      <a:pt x="285" y="444"/>
                      <a:pt x="285" y="444"/>
                    </a:cubicBezTo>
                    <a:cubicBezTo>
                      <a:pt x="285" y="444"/>
                      <a:pt x="629" y="157"/>
                      <a:pt x="645" y="138"/>
                    </a:cubicBezTo>
                    <a:cubicBezTo>
                      <a:pt x="662" y="118"/>
                      <a:pt x="725" y="0"/>
                      <a:pt x="725" y="0"/>
                    </a:cubicBezTo>
                    <a:lnTo>
                      <a:pt x="751" y="41"/>
                    </a:lnTo>
                    <a:close/>
                  </a:path>
                </a:pathLst>
              </a:custGeom>
              <a:solidFill>
                <a:srgbClr val="E8C6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8F5FE7EA-D600-4D00-8BC7-6DC456B99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7262" y="5551655"/>
                <a:ext cx="976312" cy="587375"/>
              </a:xfrm>
              <a:custGeom>
                <a:avLst/>
                <a:gdLst>
                  <a:gd name="T0" fmla="*/ 443 w 443"/>
                  <a:gd name="T1" fmla="*/ 133 h 266"/>
                  <a:gd name="T2" fmla="*/ 160 w 443"/>
                  <a:gd name="T3" fmla="*/ 200 h 266"/>
                  <a:gd name="T4" fmla="*/ 105 w 443"/>
                  <a:gd name="T5" fmla="*/ 45 h 266"/>
                  <a:gd name="T6" fmla="*/ 443 w 443"/>
                  <a:gd name="T7" fmla="*/ 133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3" h="266">
                    <a:moveTo>
                      <a:pt x="443" y="133"/>
                    </a:moveTo>
                    <a:cubicBezTo>
                      <a:pt x="387" y="245"/>
                      <a:pt x="262" y="266"/>
                      <a:pt x="160" y="200"/>
                    </a:cubicBezTo>
                    <a:cubicBezTo>
                      <a:pt x="67" y="140"/>
                      <a:pt x="0" y="89"/>
                      <a:pt x="105" y="45"/>
                    </a:cubicBezTo>
                    <a:cubicBezTo>
                      <a:pt x="211" y="0"/>
                      <a:pt x="443" y="133"/>
                      <a:pt x="443" y="1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B2DA90BA-979C-4E02-90FC-3C38B4655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12" y="5259555"/>
                <a:ext cx="2132012" cy="896938"/>
              </a:xfrm>
              <a:custGeom>
                <a:avLst/>
                <a:gdLst>
                  <a:gd name="T0" fmla="*/ 833 w 968"/>
                  <a:gd name="T1" fmla="*/ 108 h 407"/>
                  <a:gd name="T2" fmla="*/ 122 w 968"/>
                  <a:gd name="T3" fmla="*/ 22 h 407"/>
                  <a:gd name="T4" fmla="*/ 8 w 968"/>
                  <a:gd name="T5" fmla="*/ 178 h 407"/>
                  <a:gd name="T6" fmla="*/ 390 w 968"/>
                  <a:gd name="T7" fmla="*/ 308 h 407"/>
                  <a:gd name="T8" fmla="*/ 831 w 968"/>
                  <a:gd name="T9" fmla="*/ 385 h 407"/>
                  <a:gd name="T10" fmla="*/ 833 w 968"/>
                  <a:gd name="T11" fmla="*/ 108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8" h="407">
                    <a:moveTo>
                      <a:pt x="833" y="108"/>
                    </a:moveTo>
                    <a:cubicBezTo>
                      <a:pt x="792" y="98"/>
                      <a:pt x="209" y="0"/>
                      <a:pt x="122" y="22"/>
                    </a:cubicBezTo>
                    <a:cubicBezTo>
                      <a:pt x="35" y="44"/>
                      <a:pt x="0" y="123"/>
                      <a:pt x="8" y="178"/>
                    </a:cubicBezTo>
                    <a:cubicBezTo>
                      <a:pt x="16" y="234"/>
                      <a:pt x="291" y="279"/>
                      <a:pt x="390" y="308"/>
                    </a:cubicBezTo>
                    <a:cubicBezTo>
                      <a:pt x="489" y="337"/>
                      <a:pt x="685" y="407"/>
                      <a:pt x="831" y="385"/>
                    </a:cubicBezTo>
                    <a:cubicBezTo>
                      <a:pt x="968" y="364"/>
                      <a:pt x="937" y="105"/>
                      <a:pt x="833" y="10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45855F7B-553F-4E8D-B9C0-CFA70F9BE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0575" y="5270668"/>
                <a:ext cx="1589087" cy="303213"/>
              </a:xfrm>
              <a:custGeom>
                <a:avLst/>
                <a:gdLst>
                  <a:gd name="T0" fmla="*/ 719 w 721"/>
                  <a:gd name="T1" fmla="*/ 85 h 138"/>
                  <a:gd name="T2" fmla="*/ 108 w 721"/>
                  <a:gd name="T3" fmla="*/ 17 h 138"/>
                  <a:gd name="T4" fmla="*/ 0 w 721"/>
                  <a:gd name="T5" fmla="*/ 114 h 138"/>
                  <a:gd name="T6" fmla="*/ 721 w 721"/>
                  <a:gd name="T7" fmla="*/ 138 h 138"/>
                  <a:gd name="T8" fmla="*/ 719 w 721"/>
                  <a:gd name="T9" fmla="*/ 8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1" h="138">
                    <a:moveTo>
                      <a:pt x="719" y="85"/>
                    </a:moveTo>
                    <a:cubicBezTo>
                      <a:pt x="538" y="54"/>
                      <a:pt x="175" y="0"/>
                      <a:pt x="108" y="17"/>
                    </a:cubicBezTo>
                    <a:cubicBezTo>
                      <a:pt x="50" y="32"/>
                      <a:pt x="15" y="72"/>
                      <a:pt x="0" y="114"/>
                    </a:cubicBezTo>
                    <a:cubicBezTo>
                      <a:pt x="142" y="7"/>
                      <a:pt x="594" y="104"/>
                      <a:pt x="721" y="138"/>
                    </a:cubicBezTo>
                    <a:cubicBezTo>
                      <a:pt x="721" y="138"/>
                      <a:pt x="720" y="111"/>
                      <a:pt x="719" y="8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FB589D81-FA5D-4B84-B9C8-2EE96D94D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2175" y="5607218"/>
                <a:ext cx="1752600" cy="265113"/>
              </a:xfrm>
              <a:custGeom>
                <a:avLst/>
                <a:gdLst>
                  <a:gd name="T0" fmla="*/ 796 w 796"/>
                  <a:gd name="T1" fmla="*/ 47 h 120"/>
                  <a:gd name="T2" fmla="*/ 704 w 796"/>
                  <a:gd name="T3" fmla="*/ 119 h 120"/>
                  <a:gd name="T4" fmla="*/ 423 w 796"/>
                  <a:gd name="T5" fmla="*/ 74 h 120"/>
                  <a:gd name="T6" fmla="*/ 68 w 796"/>
                  <a:gd name="T7" fmla="*/ 20 h 120"/>
                  <a:gd name="T8" fmla="*/ 11 w 796"/>
                  <a:gd name="T9" fmla="*/ 66 h 120"/>
                  <a:gd name="T10" fmla="*/ 0 w 796"/>
                  <a:gd name="T11" fmla="*/ 61 h 120"/>
                  <a:gd name="T12" fmla="*/ 64 w 796"/>
                  <a:gd name="T13" fmla="*/ 8 h 120"/>
                  <a:gd name="T14" fmla="*/ 425 w 796"/>
                  <a:gd name="T15" fmla="*/ 62 h 120"/>
                  <a:gd name="T16" fmla="*/ 704 w 796"/>
                  <a:gd name="T17" fmla="*/ 107 h 120"/>
                  <a:gd name="T18" fmla="*/ 785 w 796"/>
                  <a:gd name="T19" fmla="*/ 42 h 120"/>
                  <a:gd name="T20" fmla="*/ 796 w 796"/>
                  <a:gd name="T21" fmla="*/ 4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6" h="120">
                    <a:moveTo>
                      <a:pt x="796" y="47"/>
                    </a:moveTo>
                    <a:cubicBezTo>
                      <a:pt x="796" y="47"/>
                      <a:pt x="771" y="117"/>
                      <a:pt x="704" y="119"/>
                    </a:cubicBezTo>
                    <a:cubicBezTo>
                      <a:pt x="675" y="120"/>
                      <a:pt x="553" y="97"/>
                      <a:pt x="423" y="74"/>
                    </a:cubicBezTo>
                    <a:cubicBezTo>
                      <a:pt x="263" y="44"/>
                      <a:pt x="90" y="13"/>
                      <a:pt x="68" y="20"/>
                    </a:cubicBezTo>
                    <a:cubicBezTo>
                      <a:pt x="28" y="32"/>
                      <a:pt x="11" y="66"/>
                      <a:pt x="11" y="66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9" y="22"/>
                      <a:pt x="64" y="8"/>
                    </a:cubicBezTo>
                    <a:cubicBezTo>
                      <a:pt x="89" y="0"/>
                      <a:pt x="264" y="32"/>
                      <a:pt x="425" y="62"/>
                    </a:cubicBezTo>
                    <a:cubicBezTo>
                      <a:pt x="555" y="85"/>
                      <a:pt x="676" y="107"/>
                      <a:pt x="704" y="107"/>
                    </a:cubicBezTo>
                    <a:cubicBezTo>
                      <a:pt x="762" y="105"/>
                      <a:pt x="785" y="43"/>
                      <a:pt x="785" y="42"/>
                    </a:cubicBezTo>
                    <a:lnTo>
                      <a:pt x="796" y="47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E4592F48-4FBE-44C8-9B25-EC9D49A5F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8562" y="3586330"/>
                <a:ext cx="1847850" cy="2257425"/>
              </a:xfrm>
              <a:custGeom>
                <a:avLst/>
                <a:gdLst>
                  <a:gd name="T0" fmla="*/ 348 w 839"/>
                  <a:gd name="T1" fmla="*/ 0 h 1024"/>
                  <a:gd name="T2" fmla="*/ 250 w 839"/>
                  <a:gd name="T3" fmla="*/ 17 h 1024"/>
                  <a:gd name="T4" fmla="*/ 94 w 839"/>
                  <a:gd name="T5" fmla="*/ 368 h 1024"/>
                  <a:gd name="T6" fmla="*/ 14 w 839"/>
                  <a:gd name="T7" fmla="*/ 534 h 1024"/>
                  <a:gd name="T8" fmla="*/ 193 w 839"/>
                  <a:gd name="T9" fmla="*/ 632 h 1024"/>
                  <a:gd name="T10" fmla="*/ 230 w 839"/>
                  <a:gd name="T11" fmla="*/ 461 h 1024"/>
                  <a:gd name="T12" fmla="*/ 377 w 839"/>
                  <a:gd name="T13" fmla="*/ 620 h 1024"/>
                  <a:gd name="T14" fmla="*/ 420 w 839"/>
                  <a:gd name="T15" fmla="*/ 830 h 1024"/>
                  <a:gd name="T16" fmla="*/ 528 w 839"/>
                  <a:gd name="T17" fmla="*/ 955 h 1024"/>
                  <a:gd name="T18" fmla="*/ 724 w 839"/>
                  <a:gd name="T19" fmla="*/ 1006 h 1024"/>
                  <a:gd name="T20" fmla="*/ 839 w 839"/>
                  <a:gd name="T21" fmla="*/ 954 h 1024"/>
                  <a:gd name="T22" fmla="*/ 726 w 839"/>
                  <a:gd name="T23" fmla="*/ 641 h 1024"/>
                  <a:gd name="T24" fmla="*/ 478 w 839"/>
                  <a:gd name="T25" fmla="*/ 158 h 1024"/>
                  <a:gd name="T26" fmla="*/ 348 w 839"/>
                  <a:gd name="T27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9" h="1024">
                    <a:moveTo>
                      <a:pt x="348" y="0"/>
                    </a:moveTo>
                    <a:cubicBezTo>
                      <a:pt x="337" y="1"/>
                      <a:pt x="250" y="17"/>
                      <a:pt x="250" y="17"/>
                    </a:cubicBezTo>
                    <a:cubicBezTo>
                      <a:pt x="250" y="17"/>
                      <a:pt x="104" y="344"/>
                      <a:pt x="94" y="368"/>
                    </a:cubicBezTo>
                    <a:cubicBezTo>
                      <a:pt x="84" y="393"/>
                      <a:pt x="0" y="532"/>
                      <a:pt x="14" y="534"/>
                    </a:cubicBezTo>
                    <a:cubicBezTo>
                      <a:pt x="29" y="537"/>
                      <a:pt x="193" y="645"/>
                      <a:pt x="193" y="632"/>
                    </a:cubicBezTo>
                    <a:cubicBezTo>
                      <a:pt x="193" y="620"/>
                      <a:pt x="230" y="461"/>
                      <a:pt x="230" y="461"/>
                    </a:cubicBezTo>
                    <a:cubicBezTo>
                      <a:pt x="230" y="461"/>
                      <a:pt x="282" y="494"/>
                      <a:pt x="377" y="620"/>
                    </a:cubicBezTo>
                    <a:cubicBezTo>
                      <a:pt x="472" y="746"/>
                      <a:pt x="396" y="832"/>
                      <a:pt x="420" y="830"/>
                    </a:cubicBezTo>
                    <a:cubicBezTo>
                      <a:pt x="432" y="830"/>
                      <a:pt x="468" y="910"/>
                      <a:pt x="528" y="955"/>
                    </a:cubicBezTo>
                    <a:cubicBezTo>
                      <a:pt x="598" y="1007"/>
                      <a:pt x="694" y="1024"/>
                      <a:pt x="724" y="1006"/>
                    </a:cubicBezTo>
                    <a:cubicBezTo>
                      <a:pt x="779" y="972"/>
                      <a:pt x="839" y="954"/>
                      <a:pt x="839" y="954"/>
                    </a:cubicBezTo>
                    <a:cubicBezTo>
                      <a:pt x="839" y="954"/>
                      <a:pt x="734" y="653"/>
                      <a:pt x="726" y="641"/>
                    </a:cubicBezTo>
                    <a:cubicBezTo>
                      <a:pt x="718" y="629"/>
                      <a:pt x="544" y="238"/>
                      <a:pt x="478" y="158"/>
                    </a:cubicBezTo>
                    <a:cubicBezTo>
                      <a:pt x="412" y="77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392A8457-5811-48CF-B322-4DAD35BE8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2" y="3586330"/>
                <a:ext cx="1371600" cy="1995488"/>
              </a:xfrm>
              <a:custGeom>
                <a:avLst/>
                <a:gdLst>
                  <a:gd name="T0" fmla="*/ 149 w 623"/>
                  <a:gd name="T1" fmla="*/ 0 h 905"/>
                  <a:gd name="T2" fmla="*/ 67 w 623"/>
                  <a:gd name="T3" fmla="*/ 14 h 905"/>
                  <a:gd name="T4" fmla="*/ 6 w 623"/>
                  <a:gd name="T5" fmla="*/ 118 h 905"/>
                  <a:gd name="T6" fmla="*/ 156 w 623"/>
                  <a:gd name="T7" fmla="*/ 71 h 905"/>
                  <a:gd name="T8" fmla="*/ 494 w 623"/>
                  <a:gd name="T9" fmla="*/ 706 h 905"/>
                  <a:gd name="T10" fmla="*/ 623 w 623"/>
                  <a:gd name="T11" fmla="*/ 905 h 905"/>
                  <a:gd name="T12" fmla="*/ 527 w 623"/>
                  <a:gd name="T13" fmla="*/ 641 h 905"/>
                  <a:gd name="T14" fmla="*/ 279 w 623"/>
                  <a:gd name="T15" fmla="*/ 158 h 905"/>
                  <a:gd name="T16" fmla="*/ 149 w 623"/>
                  <a:gd name="T17" fmla="*/ 0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3" h="905">
                    <a:moveTo>
                      <a:pt x="149" y="0"/>
                    </a:moveTo>
                    <a:cubicBezTo>
                      <a:pt x="141" y="1"/>
                      <a:pt x="93" y="9"/>
                      <a:pt x="67" y="14"/>
                    </a:cubicBezTo>
                    <a:cubicBezTo>
                      <a:pt x="63" y="30"/>
                      <a:pt x="0" y="121"/>
                      <a:pt x="6" y="118"/>
                    </a:cubicBezTo>
                    <a:cubicBezTo>
                      <a:pt x="21" y="111"/>
                      <a:pt x="116" y="23"/>
                      <a:pt x="156" y="71"/>
                    </a:cubicBezTo>
                    <a:cubicBezTo>
                      <a:pt x="232" y="161"/>
                      <a:pt x="454" y="629"/>
                      <a:pt x="494" y="706"/>
                    </a:cubicBezTo>
                    <a:cubicBezTo>
                      <a:pt x="537" y="786"/>
                      <a:pt x="590" y="868"/>
                      <a:pt x="623" y="905"/>
                    </a:cubicBezTo>
                    <a:cubicBezTo>
                      <a:pt x="592" y="819"/>
                      <a:pt x="533" y="650"/>
                      <a:pt x="527" y="641"/>
                    </a:cubicBezTo>
                    <a:cubicBezTo>
                      <a:pt x="519" y="629"/>
                      <a:pt x="345" y="238"/>
                      <a:pt x="279" y="158"/>
                    </a:cubicBezTo>
                    <a:cubicBezTo>
                      <a:pt x="213" y="77"/>
                      <a:pt x="149" y="0"/>
                      <a:pt x="14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3">
                <a:extLst>
                  <a:ext uri="{FF2B5EF4-FFF2-40B4-BE49-F238E27FC236}">
                    <a16:creationId xmlns:a16="http://schemas.microsoft.com/office/drawing/2014/main" id="{E2D0C948-81AC-4793-9E8D-814739DA9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5737" y="4164180"/>
                <a:ext cx="812800" cy="1362075"/>
              </a:xfrm>
              <a:custGeom>
                <a:avLst/>
                <a:gdLst>
                  <a:gd name="T0" fmla="*/ 0 w 369"/>
                  <a:gd name="T1" fmla="*/ 331 h 618"/>
                  <a:gd name="T2" fmla="*/ 76 w 369"/>
                  <a:gd name="T3" fmla="*/ 370 h 618"/>
                  <a:gd name="T4" fmla="*/ 113 w 369"/>
                  <a:gd name="T5" fmla="*/ 199 h 618"/>
                  <a:gd name="T6" fmla="*/ 255 w 369"/>
                  <a:gd name="T7" fmla="*/ 363 h 618"/>
                  <a:gd name="T8" fmla="*/ 299 w 369"/>
                  <a:gd name="T9" fmla="*/ 569 h 618"/>
                  <a:gd name="T10" fmla="*/ 342 w 369"/>
                  <a:gd name="T11" fmla="*/ 618 h 618"/>
                  <a:gd name="T12" fmla="*/ 363 w 369"/>
                  <a:gd name="T13" fmla="*/ 473 h 618"/>
                  <a:gd name="T14" fmla="*/ 224 w 369"/>
                  <a:gd name="T15" fmla="*/ 220 h 618"/>
                  <a:gd name="T16" fmla="*/ 170 w 369"/>
                  <a:gd name="T17" fmla="*/ 0 h 618"/>
                  <a:gd name="T18" fmla="*/ 24 w 369"/>
                  <a:gd name="T19" fmla="*/ 316 h 618"/>
                  <a:gd name="T20" fmla="*/ 0 w 369"/>
                  <a:gd name="T21" fmla="*/ 331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9" h="618">
                    <a:moveTo>
                      <a:pt x="0" y="331"/>
                    </a:moveTo>
                    <a:cubicBezTo>
                      <a:pt x="40" y="355"/>
                      <a:pt x="76" y="376"/>
                      <a:pt x="76" y="370"/>
                    </a:cubicBezTo>
                    <a:cubicBezTo>
                      <a:pt x="76" y="358"/>
                      <a:pt x="113" y="199"/>
                      <a:pt x="113" y="199"/>
                    </a:cubicBezTo>
                    <a:cubicBezTo>
                      <a:pt x="113" y="199"/>
                      <a:pt x="160" y="237"/>
                      <a:pt x="255" y="363"/>
                    </a:cubicBezTo>
                    <a:cubicBezTo>
                      <a:pt x="350" y="489"/>
                      <a:pt x="284" y="569"/>
                      <a:pt x="299" y="569"/>
                    </a:cubicBezTo>
                    <a:cubicBezTo>
                      <a:pt x="314" y="569"/>
                      <a:pt x="321" y="602"/>
                      <a:pt x="342" y="618"/>
                    </a:cubicBezTo>
                    <a:cubicBezTo>
                      <a:pt x="354" y="588"/>
                      <a:pt x="369" y="551"/>
                      <a:pt x="363" y="473"/>
                    </a:cubicBezTo>
                    <a:cubicBezTo>
                      <a:pt x="356" y="394"/>
                      <a:pt x="260" y="307"/>
                      <a:pt x="224" y="220"/>
                    </a:cubicBezTo>
                    <a:cubicBezTo>
                      <a:pt x="188" y="134"/>
                      <a:pt x="170" y="0"/>
                      <a:pt x="170" y="0"/>
                    </a:cubicBezTo>
                    <a:cubicBezTo>
                      <a:pt x="170" y="0"/>
                      <a:pt x="32" y="298"/>
                      <a:pt x="24" y="316"/>
                    </a:cubicBezTo>
                    <a:cubicBezTo>
                      <a:pt x="22" y="322"/>
                      <a:pt x="12" y="327"/>
                      <a:pt x="0" y="33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4">
                <a:extLst>
                  <a:ext uri="{FF2B5EF4-FFF2-40B4-BE49-F238E27FC236}">
                    <a16:creationId xmlns:a16="http://schemas.microsoft.com/office/drawing/2014/main" id="{11651454-CA81-4F8A-9952-87B7C9751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0" y="4602330"/>
                <a:ext cx="788987" cy="385763"/>
              </a:xfrm>
              <a:custGeom>
                <a:avLst/>
                <a:gdLst>
                  <a:gd name="T0" fmla="*/ 0 w 358"/>
                  <a:gd name="T1" fmla="*/ 40 h 175"/>
                  <a:gd name="T2" fmla="*/ 111 w 358"/>
                  <a:gd name="T3" fmla="*/ 92 h 175"/>
                  <a:gd name="T4" fmla="*/ 155 w 358"/>
                  <a:gd name="T5" fmla="*/ 94 h 175"/>
                  <a:gd name="T6" fmla="*/ 358 w 358"/>
                  <a:gd name="T7" fmla="*/ 175 h 175"/>
                  <a:gd name="T8" fmla="*/ 345 w 358"/>
                  <a:gd name="T9" fmla="*/ 122 h 175"/>
                  <a:gd name="T10" fmla="*/ 6 w 358"/>
                  <a:gd name="T11" fmla="*/ 2 h 175"/>
                  <a:gd name="T12" fmla="*/ 0 w 358"/>
                  <a:gd name="T13" fmla="*/ 4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175">
                    <a:moveTo>
                      <a:pt x="0" y="40"/>
                    </a:moveTo>
                    <a:cubicBezTo>
                      <a:pt x="0" y="40"/>
                      <a:pt x="98" y="94"/>
                      <a:pt x="111" y="92"/>
                    </a:cubicBezTo>
                    <a:cubicBezTo>
                      <a:pt x="125" y="89"/>
                      <a:pt x="155" y="94"/>
                      <a:pt x="155" y="94"/>
                    </a:cubicBezTo>
                    <a:cubicBezTo>
                      <a:pt x="358" y="175"/>
                      <a:pt x="358" y="175"/>
                      <a:pt x="358" y="175"/>
                    </a:cubicBezTo>
                    <a:cubicBezTo>
                      <a:pt x="345" y="122"/>
                      <a:pt x="345" y="122"/>
                      <a:pt x="345" y="122"/>
                    </a:cubicBezTo>
                    <a:cubicBezTo>
                      <a:pt x="345" y="122"/>
                      <a:pt x="0" y="4"/>
                      <a:pt x="6" y="2"/>
                    </a:cubicBezTo>
                    <a:cubicBezTo>
                      <a:pt x="12" y="0"/>
                      <a:pt x="0" y="40"/>
                      <a:pt x="0" y="40"/>
                    </a:cubicBezTo>
                    <a:close/>
                  </a:path>
                </a:pathLst>
              </a:custGeom>
              <a:solidFill>
                <a:srgbClr val="689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E0D0A977-0EEA-48D1-9DF3-C22E9E21D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5150" y="5623093"/>
                <a:ext cx="1287462" cy="603250"/>
              </a:xfrm>
              <a:custGeom>
                <a:avLst/>
                <a:gdLst>
                  <a:gd name="T0" fmla="*/ 496 w 584"/>
                  <a:gd name="T1" fmla="*/ 202 h 274"/>
                  <a:gd name="T2" fmla="*/ 15 w 584"/>
                  <a:gd name="T3" fmla="*/ 156 h 274"/>
                  <a:gd name="T4" fmla="*/ 76 w 584"/>
                  <a:gd name="T5" fmla="*/ 20 h 274"/>
                  <a:gd name="T6" fmla="*/ 266 w 584"/>
                  <a:gd name="T7" fmla="*/ 42 h 274"/>
                  <a:gd name="T8" fmla="*/ 411 w 584"/>
                  <a:gd name="T9" fmla="*/ 48 h 274"/>
                  <a:gd name="T10" fmla="*/ 496 w 584"/>
                  <a:gd name="T11" fmla="*/ 20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4" h="274">
                    <a:moveTo>
                      <a:pt x="496" y="202"/>
                    </a:moveTo>
                    <a:cubicBezTo>
                      <a:pt x="425" y="217"/>
                      <a:pt x="75" y="274"/>
                      <a:pt x="15" y="156"/>
                    </a:cubicBezTo>
                    <a:cubicBezTo>
                      <a:pt x="0" y="126"/>
                      <a:pt x="22" y="40"/>
                      <a:pt x="76" y="20"/>
                    </a:cubicBezTo>
                    <a:cubicBezTo>
                      <a:pt x="129" y="0"/>
                      <a:pt x="214" y="32"/>
                      <a:pt x="266" y="42"/>
                    </a:cubicBezTo>
                    <a:cubicBezTo>
                      <a:pt x="318" y="51"/>
                      <a:pt x="329" y="54"/>
                      <a:pt x="411" y="48"/>
                    </a:cubicBezTo>
                    <a:cubicBezTo>
                      <a:pt x="584" y="37"/>
                      <a:pt x="550" y="189"/>
                      <a:pt x="496" y="20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">
                <a:extLst>
                  <a:ext uri="{FF2B5EF4-FFF2-40B4-BE49-F238E27FC236}">
                    <a16:creationId xmlns:a16="http://schemas.microsoft.com/office/drawing/2014/main" id="{231CCE32-1489-4A26-8888-353ACE120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4362" y="5653255"/>
                <a:ext cx="1117600" cy="447675"/>
              </a:xfrm>
              <a:custGeom>
                <a:avLst/>
                <a:gdLst>
                  <a:gd name="T0" fmla="*/ 471 w 507"/>
                  <a:gd name="T1" fmla="*/ 175 h 203"/>
                  <a:gd name="T2" fmla="*/ 497 w 507"/>
                  <a:gd name="T3" fmla="*/ 151 h 203"/>
                  <a:gd name="T4" fmla="*/ 504 w 507"/>
                  <a:gd name="T5" fmla="*/ 104 h 203"/>
                  <a:gd name="T6" fmla="*/ 476 w 507"/>
                  <a:gd name="T7" fmla="*/ 62 h 203"/>
                  <a:gd name="T8" fmla="*/ 390 w 507"/>
                  <a:gd name="T9" fmla="*/ 47 h 203"/>
                  <a:gd name="T10" fmla="*/ 289 w 507"/>
                  <a:gd name="T11" fmla="*/ 48 h 203"/>
                  <a:gd name="T12" fmla="*/ 242 w 507"/>
                  <a:gd name="T13" fmla="*/ 40 h 203"/>
                  <a:gd name="T14" fmla="*/ 58 w 507"/>
                  <a:gd name="T15" fmla="*/ 18 h 203"/>
                  <a:gd name="T16" fmla="*/ 51 w 507"/>
                  <a:gd name="T17" fmla="*/ 21 h 203"/>
                  <a:gd name="T18" fmla="*/ 16 w 507"/>
                  <a:gd name="T19" fmla="*/ 59 h 203"/>
                  <a:gd name="T20" fmla="*/ 2 w 507"/>
                  <a:gd name="T21" fmla="*/ 104 h 203"/>
                  <a:gd name="T22" fmla="*/ 4 w 507"/>
                  <a:gd name="T23" fmla="*/ 136 h 203"/>
                  <a:gd name="T24" fmla="*/ 237 w 507"/>
                  <a:gd name="T25" fmla="*/ 202 h 203"/>
                  <a:gd name="T26" fmla="*/ 379 w 507"/>
                  <a:gd name="T27" fmla="*/ 191 h 203"/>
                  <a:gd name="T28" fmla="*/ 471 w 507"/>
                  <a:gd name="T29" fmla="*/ 17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7" h="203">
                    <a:moveTo>
                      <a:pt x="471" y="175"/>
                    </a:moveTo>
                    <a:cubicBezTo>
                      <a:pt x="483" y="173"/>
                      <a:pt x="492" y="161"/>
                      <a:pt x="497" y="151"/>
                    </a:cubicBezTo>
                    <a:cubicBezTo>
                      <a:pt x="504" y="137"/>
                      <a:pt x="507" y="120"/>
                      <a:pt x="504" y="104"/>
                    </a:cubicBezTo>
                    <a:cubicBezTo>
                      <a:pt x="501" y="86"/>
                      <a:pt x="491" y="72"/>
                      <a:pt x="476" y="62"/>
                    </a:cubicBezTo>
                    <a:cubicBezTo>
                      <a:pt x="452" y="47"/>
                      <a:pt x="417" y="45"/>
                      <a:pt x="390" y="47"/>
                    </a:cubicBezTo>
                    <a:cubicBezTo>
                      <a:pt x="357" y="49"/>
                      <a:pt x="322" y="52"/>
                      <a:pt x="289" y="48"/>
                    </a:cubicBezTo>
                    <a:cubicBezTo>
                      <a:pt x="273" y="46"/>
                      <a:pt x="257" y="43"/>
                      <a:pt x="242" y="40"/>
                    </a:cubicBezTo>
                    <a:cubicBezTo>
                      <a:pt x="191" y="31"/>
                      <a:pt x="107" y="0"/>
                      <a:pt x="58" y="18"/>
                    </a:cubicBezTo>
                    <a:cubicBezTo>
                      <a:pt x="56" y="19"/>
                      <a:pt x="53" y="20"/>
                      <a:pt x="51" y="21"/>
                    </a:cubicBezTo>
                    <a:cubicBezTo>
                      <a:pt x="36" y="29"/>
                      <a:pt x="24" y="44"/>
                      <a:pt x="16" y="59"/>
                    </a:cubicBezTo>
                    <a:cubicBezTo>
                      <a:pt x="9" y="73"/>
                      <a:pt x="4" y="89"/>
                      <a:pt x="2" y="104"/>
                    </a:cubicBezTo>
                    <a:cubicBezTo>
                      <a:pt x="1" y="113"/>
                      <a:pt x="0" y="128"/>
                      <a:pt x="4" y="136"/>
                    </a:cubicBezTo>
                    <a:cubicBezTo>
                      <a:pt x="37" y="201"/>
                      <a:pt x="176" y="203"/>
                      <a:pt x="237" y="202"/>
                    </a:cubicBezTo>
                    <a:cubicBezTo>
                      <a:pt x="284" y="201"/>
                      <a:pt x="332" y="197"/>
                      <a:pt x="379" y="191"/>
                    </a:cubicBezTo>
                    <a:cubicBezTo>
                      <a:pt x="409" y="187"/>
                      <a:pt x="441" y="182"/>
                      <a:pt x="471" y="175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42">
                <a:extLst>
                  <a:ext uri="{FF2B5EF4-FFF2-40B4-BE49-F238E27FC236}">
                    <a16:creationId xmlns:a16="http://schemas.microsoft.com/office/drawing/2014/main" id="{D2714949-9035-4240-9C02-00A1E8CC8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2587" y="3524418"/>
                <a:ext cx="569912" cy="317500"/>
              </a:xfrm>
              <a:custGeom>
                <a:avLst/>
                <a:gdLst>
                  <a:gd name="T0" fmla="*/ 259 w 259"/>
                  <a:gd name="T1" fmla="*/ 94 h 144"/>
                  <a:gd name="T2" fmla="*/ 0 w 259"/>
                  <a:gd name="T3" fmla="*/ 144 h 144"/>
                  <a:gd name="T4" fmla="*/ 61 w 259"/>
                  <a:gd name="T5" fmla="*/ 15 h 144"/>
                  <a:gd name="T6" fmla="*/ 255 w 259"/>
                  <a:gd name="T7" fmla="*/ 27 h 144"/>
                  <a:gd name="T8" fmla="*/ 259 w 259"/>
                  <a:gd name="T9" fmla="*/ 9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259" y="94"/>
                    </a:moveTo>
                    <a:cubicBezTo>
                      <a:pt x="116" y="78"/>
                      <a:pt x="125" y="27"/>
                      <a:pt x="0" y="144"/>
                    </a:cubicBezTo>
                    <a:cubicBezTo>
                      <a:pt x="9" y="82"/>
                      <a:pt x="3" y="54"/>
                      <a:pt x="61" y="15"/>
                    </a:cubicBezTo>
                    <a:cubicBezTo>
                      <a:pt x="82" y="0"/>
                      <a:pt x="255" y="27"/>
                      <a:pt x="255" y="27"/>
                    </a:cubicBezTo>
                    <a:lnTo>
                      <a:pt x="259" y="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>
                <a:extLst>
                  <a:ext uri="{FF2B5EF4-FFF2-40B4-BE49-F238E27FC236}">
                    <a16:creationId xmlns:a16="http://schemas.microsoft.com/office/drawing/2014/main" id="{0A11715B-C20D-4898-BC14-52B0E5612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7200" y="4441993"/>
                <a:ext cx="1252537" cy="623888"/>
              </a:xfrm>
              <a:custGeom>
                <a:avLst/>
                <a:gdLst>
                  <a:gd name="T0" fmla="*/ 16 w 569"/>
                  <a:gd name="T1" fmla="*/ 0 h 283"/>
                  <a:gd name="T2" fmla="*/ 230 w 569"/>
                  <a:gd name="T3" fmla="*/ 90 h 283"/>
                  <a:gd name="T4" fmla="*/ 569 w 569"/>
                  <a:gd name="T5" fmla="*/ 177 h 283"/>
                  <a:gd name="T6" fmla="*/ 559 w 569"/>
                  <a:gd name="T7" fmla="*/ 283 h 283"/>
                  <a:gd name="T8" fmla="*/ 0 w 569"/>
                  <a:gd name="T9" fmla="*/ 53 h 283"/>
                  <a:gd name="T10" fmla="*/ 16 w 569"/>
                  <a:gd name="T11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9" h="283">
                    <a:moveTo>
                      <a:pt x="16" y="0"/>
                    </a:moveTo>
                    <a:cubicBezTo>
                      <a:pt x="16" y="0"/>
                      <a:pt x="120" y="43"/>
                      <a:pt x="230" y="90"/>
                    </a:cubicBezTo>
                    <a:cubicBezTo>
                      <a:pt x="340" y="137"/>
                      <a:pt x="569" y="177"/>
                      <a:pt x="569" y="177"/>
                    </a:cubicBezTo>
                    <a:cubicBezTo>
                      <a:pt x="559" y="283"/>
                      <a:pt x="559" y="283"/>
                      <a:pt x="559" y="28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6">
                <a:extLst>
                  <a:ext uri="{FF2B5EF4-FFF2-40B4-BE49-F238E27FC236}">
                    <a16:creationId xmlns:a16="http://schemas.microsoft.com/office/drawing/2014/main" id="{36893BD4-00BD-4F09-BD3C-1FD59C8C6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3773655"/>
                <a:ext cx="141287" cy="127000"/>
              </a:xfrm>
              <a:custGeom>
                <a:avLst/>
                <a:gdLst>
                  <a:gd name="T0" fmla="*/ 0 w 64"/>
                  <a:gd name="T1" fmla="*/ 46 h 58"/>
                  <a:gd name="T2" fmla="*/ 11 w 64"/>
                  <a:gd name="T3" fmla="*/ 58 h 58"/>
                  <a:gd name="T4" fmla="*/ 63 w 64"/>
                  <a:gd name="T5" fmla="*/ 21 h 58"/>
                  <a:gd name="T6" fmla="*/ 56 w 64"/>
                  <a:gd name="T7" fmla="*/ 0 h 58"/>
                  <a:gd name="T8" fmla="*/ 0 w 64"/>
                  <a:gd name="T9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8">
                    <a:moveTo>
                      <a:pt x="0" y="46"/>
                    </a:moveTo>
                    <a:cubicBezTo>
                      <a:pt x="2" y="48"/>
                      <a:pt x="6" y="57"/>
                      <a:pt x="11" y="58"/>
                    </a:cubicBezTo>
                    <a:cubicBezTo>
                      <a:pt x="15" y="58"/>
                      <a:pt x="61" y="26"/>
                      <a:pt x="63" y="21"/>
                    </a:cubicBezTo>
                    <a:cubicBezTo>
                      <a:pt x="64" y="15"/>
                      <a:pt x="56" y="0"/>
                      <a:pt x="56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5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7">
                <a:extLst>
                  <a:ext uri="{FF2B5EF4-FFF2-40B4-BE49-F238E27FC236}">
                    <a16:creationId xmlns:a16="http://schemas.microsoft.com/office/drawing/2014/main" id="{738D98B4-D3AB-4F2A-B7BA-2FA194A68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3700" y="2646530"/>
                <a:ext cx="1339850" cy="1401763"/>
              </a:xfrm>
              <a:custGeom>
                <a:avLst/>
                <a:gdLst>
                  <a:gd name="T0" fmla="*/ 51 w 608"/>
                  <a:gd name="T1" fmla="*/ 153 h 636"/>
                  <a:gd name="T2" fmla="*/ 3 w 608"/>
                  <a:gd name="T3" fmla="*/ 328 h 636"/>
                  <a:gd name="T4" fmla="*/ 53 w 608"/>
                  <a:gd name="T5" fmla="*/ 379 h 636"/>
                  <a:gd name="T6" fmla="*/ 68 w 608"/>
                  <a:gd name="T7" fmla="*/ 408 h 636"/>
                  <a:gd name="T8" fmla="*/ 40 w 608"/>
                  <a:gd name="T9" fmla="*/ 533 h 636"/>
                  <a:gd name="T10" fmla="*/ 110 w 608"/>
                  <a:gd name="T11" fmla="*/ 545 h 636"/>
                  <a:gd name="T12" fmla="*/ 134 w 608"/>
                  <a:gd name="T13" fmla="*/ 588 h 636"/>
                  <a:gd name="T14" fmla="*/ 150 w 608"/>
                  <a:gd name="T15" fmla="*/ 591 h 636"/>
                  <a:gd name="T16" fmla="*/ 163 w 608"/>
                  <a:gd name="T17" fmla="*/ 605 h 636"/>
                  <a:gd name="T18" fmla="*/ 193 w 608"/>
                  <a:gd name="T19" fmla="*/ 608 h 636"/>
                  <a:gd name="T20" fmla="*/ 280 w 608"/>
                  <a:gd name="T21" fmla="*/ 630 h 636"/>
                  <a:gd name="T22" fmla="*/ 525 w 608"/>
                  <a:gd name="T23" fmla="*/ 419 h 636"/>
                  <a:gd name="T24" fmla="*/ 598 w 608"/>
                  <a:gd name="T25" fmla="*/ 316 h 636"/>
                  <a:gd name="T26" fmla="*/ 558 w 608"/>
                  <a:gd name="T27" fmla="*/ 33 h 636"/>
                  <a:gd name="T28" fmla="*/ 137 w 608"/>
                  <a:gd name="T29" fmla="*/ 6 h 636"/>
                  <a:gd name="T30" fmla="*/ 51 w 608"/>
                  <a:gd name="T31" fmla="*/ 153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8" h="636">
                    <a:moveTo>
                      <a:pt x="51" y="153"/>
                    </a:moveTo>
                    <a:cubicBezTo>
                      <a:pt x="30" y="213"/>
                      <a:pt x="0" y="320"/>
                      <a:pt x="3" y="328"/>
                    </a:cubicBezTo>
                    <a:cubicBezTo>
                      <a:pt x="7" y="337"/>
                      <a:pt x="43" y="364"/>
                      <a:pt x="53" y="379"/>
                    </a:cubicBezTo>
                    <a:cubicBezTo>
                      <a:pt x="64" y="394"/>
                      <a:pt x="68" y="408"/>
                      <a:pt x="68" y="408"/>
                    </a:cubicBezTo>
                    <a:cubicBezTo>
                      <a:pt x="68" y="408"/>
                      <a:pt x="36" y="523"/>
                      <a:pt x="40" y="533"/>
                    </a:cubicBezTo>
                    <a:cubicBezTo>
                      <a:pt x="44" y="542"/>
                      <a:pt x="110" y="545"/>
                      <a:pt x="110" y="545"/>
                    </a:cubicBezTo>
                    <a:cubicBezTo>
                      <a:pt x="130" y="559"/>
                      <a:pt x="127" y="580"/>
                      <a:pt x="134" y="588"/>
                    </a:cubicBezTo>
                    <a:cubicBezTo>
                      <a:pt x="136" y="590"/>
                      <a:pt x="147" y="591"/>
                      <a:pt x="150" y="591"/>
                    </a:cubicBezTo>
                    <a:cubicBezTo>
                      <a:pt x="150" y="591"/>
                      <a:pt x="159" y="603"/>
                      <a:pt x="163" y="605"/>
                    </a:cubicBezTo>
                    <a:cubicBezTo>
                      <a:pt x="170" y="610"/>
                      <a:pt x="188" y="599"/>
                      <a:pt x="193" y="608"/>
                    </a:cubicBezTo>
                    <a:cubicBezTo>
                      <a:pt x="209" y="632"/>
                      <a:pt x="250" y="636"/>
                      <a:pt x="280" y="630"/>
                    </a:cubicBezTo>
                    <a:cubicBezTo>
                      <a:pt x="356" y="614"/>
                      <a:pt x="454" y="511"/>
                      <a:pt x="525" y="419"/>
                    </a:cubicBezTo>
                    <a:cubicBezTo>
                      <a:pt x="555" y="380"/>
                      <a:pt x="581" y="343"/>
                      <a:pt x="598" y="316"/>
                    </a:cubicBezTo>
                    <a:cubicBezTo>
                      <a:pt x="608" y="300"/>
                      <a:pt x="587" y="56"/>
                      <a:pt x="558" y="33"/>
                    </a:cubicBezTo>
                    <a:cubicBezTo>
                      <a:pt x="529" y="10"/>
                      <a:pt x="149" y="0"/>
                      <a:pt x="137" y="6"/>
                    </a:cubicBezTo>
                    <a:cubicBezTo>
                      <a:pt x="126" y="12"/>
                      <a:pt x="51" y="153"/>
                      <a:pt x="51" y="153"/>
                    </a:cubicBez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8">
                <a:extLst>
                  <a:ext uri="{FF2B5EF4-FFF2-40B4-BE49-F238E27FC236}">
                    <a16:creationId xmlns:a16="http://schemas.microsoft.com/office/drawing/2014/main" id="{6D085913-555A-4DD9-ABD0-AB035A55F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225" y="3167230"/>
                <a:ext cx="709612" cy="574675"/>
              </a:xfrm>
              <a:custGeom>
                <a:avLst/>
                <a:gdLst>
                  <a:gd name="T0" fmla="*/ 322 w 322"/>
                  <a:gd name="T1" fmla="*/ 22 h 261"/>
                  <a:gd name="T2" fmla="*/ 59 w 322"/>
                  <a:gd name="T3" fmla="*/ 143 h 261"/>
                  <a:gd name="T4" fmla="*/ 75 w 322"/>
                  <a:gd name="T5" fmla="*/ 235 h 261"/>
                  <a:gd name="T6" fmla="*/ 43 w 322"/>
                  <a:gd name="T7" fmla="*/ 248 h 261"/>
                  <a:gd name="T8" fmla="*/ 0 w 322"/>
                  <a:gd name="T9" fmla="*/ 136 h 261"/>
                  <a:gd name="T10" fmla="*/ 322 w 322"/>
                  <a:gd name="T11" fmla="*/ 0 h 261"/>
                  <a:gd name="T12" fmla="*/ 322 w 322"/>
                  <a:gd name="T13" fmla="*/ 22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2" h="261">
                    <a:moveTo>
                      <a:pt x="322" y="22"/>
                    </a:moveTo>
                    <a:cubicBezTo>
                      <a:pt x="319" y="23"/>
                      <a:pt x="59" y="143"/>
                      <a:pt x="59" y="143"/>
                    </a:cubicBezTo>
                    <a:cubicBezTo>
                      <a:pt x="59" y="143"/>
                      <a:pt x="76" y="218"/>
                      <a:pt x="75" y="235"/>
                    </a:cubicBezTo>
                    <a:cubicBezTo>
                      <a:pt x="73" y="252"/>
                      <a:pt x="54" y="261"/>
                      <a:pt x="43" y="248"/>
                    </a:cubicBezTo>
                    <a:cubicBezTo>
                      <a:pt x="33" y="235"/>
                      <a:pt x="0" y="136"/>
                      <a:pt x="0" y="136"/>
                    </a:cubicBezTo>
                    <a:cubicBezTo>
                      <a:pt x="322" y="0"/>
                      <a:pt x="322" y="0"/>
                      <a:pt x="322" y="0"/>
                    </a:cubicBezTo>
                    <a:lnTo>
                      <a:pt x="322" y="22"/>
                    </a:lnTo>
                    <a:close/>
                  </a:path>
                </a:pathLst>
              </a:custGeom>
              <a:solidFill>
                <a:srgbClr val="D0B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9">
                <a:extLst>
                  <a:ext uri="{FF2B5EF4-FFF2-40B4-BE49-F238E27FC236}">
                    <a16:creationId xmlns:a16="http://schemas.microsoft.com/office/drawing/2014/main" id="{24D13CF5-5BA1-495F-92CF-1BC7C6E30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887" y="3248193"/>
                <a:ext cx="381000" cy="153988"/>
              </a:xfrm>
              <a:custGeom>
                <a:avLst/>
                <a:gdLst>
                  <a:gd name="T0" fmla="*/ 12 w 173"/>
                  <a:gd name="T1" fmla="*/ 33 h 70"/>
                  <a:gd name="T2" fmla="*/ 4 w 173"/>
                  <a:gd name="T3" fmla="*/ 51 h 70"/>
                  <a:gd name="T4" fmla="*/ 29 w 173"/>
                  <a:gd name="T5" fmla="*/ 65 h 70"/>
                  <a:gd name="T6" fmla="*/ 132 w 173"/>
                  <a:gd name="T7" fmla="*/ 38 h 70"/>
                  <a:gd name="T8" fmla="*/ 172 w 173"/>
                  <a:gd name="T9" fmla="*/ 35 h 70"/>
                  <a:gd name="T10" fmla="*/ 146 w 173"/>
                  <a:gd name="T11" fmla="*/ 12 h 70"/>
                  <a:gd name="T12" fmla="*/ 12 w 173"/>
                  <a:gd name="T13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70">
                    <a:moveTo>
                      <a:pt x="12" y="33"/>
                    </a:moveTo>
                    <a:cubicBezTo>
                      <a:pt x="4" y="39"/>
                      <a:pt x="0" y="40"/>
                      <a:pt x="4" y="51"/>
                    </a:cubicBezTo>
                    <a:cubicBezTo>
                      <a:pt x="8" y="62"/>
                      <a:pt x="17" y="70"/>
                      <a:pt x="29" y="65"/>
                    </a:cubicBezTo>
                    <a:cubicBezTo>
                      <a:pt x="41" y="60"/>
                      <a:pt x="116" y="38"/>
                      <a:pt x="132" y="38"/>
                    </a:cubicBezTo>
                    <a:cubicBezTo>
                      <a:pt x="147" y="39"/>
                      <a:pt x="173" y="45"/>
                      <a:pt x="172" y="35"/>
                    </a:cubicBezTo>
                    <a:cubicBezTo>
                      <a:pt x="170" y="24"/>
                      <a:pt x="162" y="18"/>
                      <a:pt x="146" y="12"/>
                    </a:cubicBezTo>
                    <a:cubicBezTo>
                      <a:pt x="117" y="0"/>
                      <a:pt x="31" y="22"/>
                      <a:pt x="12" y="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0">
                <a:extLst>
                  <a:ext uri="{FF2B5EF4-FFF2-40B4-BE49-F238E27FC236}">
                    <a16:creationId xmlns:a16="http://schemas.microsoft.com/office/drawing/2014/main" id="{3C5A0AA6-08C2-40DE-BD59-70679F3F0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7350" y="3314868"/>
                <a:ext cx="350837" cy="85725"/>
              </a:xfrm>
              <a:custGeom>
                <a:avLst/>
                <a:gdLst>
                  <a:gd name="T0" fmla="*/ 0 w 159"/>
                  <a:gd name="T1" fmla="*/ 28 h 39"/>
                  <a:gd name="T2" fmla="*/ 21 w 159"/>
                  <a:gd name="T3" fmla="*/ 35 h 39"/>
                  <a:gd name="T4" fmla="*/ 124 w 159"/>
                  <a:gd name="T5" fmla="*/ 8 h 39"/>
                  <a:gd name="T6" fmla="*/ 159 w 159"/>
                  <a:gd name="T7" fmla="*/ 10 h 39"/>
                  <a:gd name="T8" fmla="*/ 115 w 159"/>
                  <a:gd name="T9" fmla="*/ 0 h 39"/>
                  <a:gd name="T10" fmla="*/ 14 w 159"/>
                  <a:gd name="T11" fmla="*/ 29 h 39"/>
                  <a:gd name="T12" fmla="*/ 0 w 159"/>
                  <a:gd name="T13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39">
                    <a:moveTo>
                      <a:pt x="0" y="28"/>
                    </a:moveTo>
                    <a:cubicBezTo>
                      <a:pt x="4" y="35"/>
                      <a:pt x="12" y="39"/>
                      <a:pt x="21" y="35"/>
                    </a:cubicBezTo>
                    <a:cubicBezTo>
                      <a:pt x="33" y="30"/>
                      <a:pt x="108" y="8"/>
                      <a:pt x="124" y="8"/>
                    </a:cubicBezTo>
                    <a:cubicBezTo>
                      <a:pt x="134" y="9"/>
                      <a:pt x="150" y="12"/>
                      <a:pt x="159" y="10"/>
                    </a:cubicBezTo>
                    <a:cubicBezTo>
                      <a:pt x="148" y="5"/>
                      <a:pt x="131" y="0"/>
                      <a:pt x="115" y="0"/>
                    </a:cubicBezTo>
                    <a:cubicBezTo>
                      <a:pt x="88" y="1"/>
                      <a:pt x="32" y="28"/>
                      <a:pt x="14" y="29"/>
                    </a:cubicBezTo>
                    <a:cubicBezTo>
                      <a:pt x="9" y="30"/>
                      <a:pt x="4" y="29"/>
                      <a:pt x="0" y="2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1">
                <a:extLst>
                  <a:ext uri="{FF2B5EF4-FFF2-40B4-BE49-F238E27FC236}">
                    <a16:creationId xmlns:a16="http://schemas.microsoft.com/office/drawing/2014/main" id="{DF7DB883-EBB5-4377-9D39-338A6C238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2" y="2221080"/>
                <a:ext cx="1693862" cy="1300163"/>
              </a:xfrm>
              <a:custGeom>
                <a:avLst/>
                <a:gdLst>
                  <a:gd name="T0" fmla="*/ 633 w 769"/>
                  <a:gd name="T1" fmla="*/ 173 h 590"/>
                  <a:gd name="T2" fmla="*/ 0 w 769"/>
                  <a:gd name="T3" fmla="*/ 205 h 590"/>
                  <a:gd name="T4" fmla="*/ 446 w 769"/>
                  <a:gd name="T5" fmla="*/ 308 h 590"/>
                  <a:gd name="T6" fmla="*/ 492 w 769"/>
                  <a:gd name="T7" fmla="*/ 456 h 590"/>
                  <a:gd name="T8" fmla="*/ 507 w 769"/>
                  <a:gd name="T9" fmla="*/ 579 h 590"/>
                  <a:gd name="T10" fmla="*/ 547 w 769"/>
                  <a:gd name="T11" fmla="*/ 423 h 590"/>
                  <a:gd name="T12" fmla="*/ 637 w 769"/>
                  <a:gd name="T13" fmla="*/ 365 h 590"/>
                  <a:gd name="T14" fmla="*/ 654 w 769"/>
                  <a:gd name="T15" fmla="*/ 511 h 590"/>
                  <a:gd name="T16" fmla="*/ 659 w 769"/>
                  <a:gd name="T17" fmla="*/ 589 h 590"/>
                  <a:gd name="T18" fmla="*/ 738 w 769"/>
                  <a:gd name="T19" fmla="*/ 454 h 590"/>
                  <a:gd name="T20" fmla="*/ 633 w 769"/>
                  <a:gd name="T21" fmla="*/ 173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9" h="590">
                    <a:moveTo>
                      <a:pt x="633" y="173"/>
                    </a:moveTo>
                    <a:cubicBezTo>
                      <a:pt x="411" y="0"/>
                      <a:pt x="109" y="261"/>
                      <a:pt x="0" y="205"/>
                    </a:cubicBezTo>
                    <a:cubicBezTo>
                      <a:pt x="104" y="380"/>
                      <a:pt x="316" y="364"/>
                      <a:pt x="446" y="308"/>
                    </a:cubicBezTo>
                    <a:cubicBezTo>
                      <a:pt x="446" y="308"/>
                      <a:pt x="472" y="383"/>
                      <a:pt x="492" y="456"/>
                    </a:cubicBezTo>
                    <a:cubicBezTo>
                      <a:pt x="512" y="530"/>
                      <a:pt x="501" y="590"/>
                      <a:pt x="507" y="579"/>
                    </a:cubicBezTo>
                    <a:cubicBezTo>
                      <a:pt x="556" y="496"/>
                      <a:pt x="528" y="466"/>
                      <a:pt x="547" y="423"/>
                    </a:cubicBezTo>
                    <a:cubicBezTo>
                      <a:pt x="562" y="391"/>
                      <a:pt x="578" y="333"/>
                      <a:pt x="637" y="365"/>
                    </a:cubicBezTo>
                    <a:cubicBezTo>
                      <a:pt x="685" y="392"/>
                      <a:pt x="667" y="461"/>
                      <a:pt x="654" y="511"/>
                    </a:cubicBezTo>
                    <a:cubicBezTo>
                      <a:pt x="664" y="550"/>
                      <a:pt x="659" y="589"/>
                      <a:pt x="659" y="589"/>
                    </a:cubicBezTo>
                    <a:cubicBezTo>
                      <a:pt x="709" y="569"/>
                      <a:pt x="726" y="511"/>
                      <a:pt x="738" y="454"/>
                    </a:cubicBezTo>
                    <a:cubicBezTo>
                      <a:pt x="769" y="308"/>
                      <a:pt x="725" y="184"/>
                      <a:pt x="633" y="17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2">
                <a:extLst>
                  <a:ext uri="{FF2B5EF4-FFF2-40B4-BE49-F238E27FC236}">
                    <a16:creationId xmlns:a16="http://schemas.microsoft.com/office/drawing/2014/main" id="{48EAA8DE-636B-4E72-BE36-84D2F0832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9562" y="2911643"/>
                <a:ext cx="201612" cy="608013"/>
              </a:xfrm>
              <a:custGeom>
                <a:avLst/>
                <a:gdLst>
                  <a:gd name="T0" fmla="*/ 14 w 92"/>
                  <a:gd name="T1" fmla="*/ 125 h 276"/>
                  <a:gd name="T2" fmla="*/ 0 w 92"/>
                  <a:gd name="T3" fmla="*/ 198 h 276"/>
                  <a:gd name="T4" fmla="*/ 5 w 92"/>
                  <a:gd name="T5" fmla="*/ 276 h 276"/>
                  <a:gd name="T6" fmla="*/ 84 w 92"/>
                  <a:gd name="T7" fmla="*/ 141 h 276"/>
                  <a:gd name="T8" fmla="*/ 92 w 92"/>
                  <a:gd name="T9" fmla="*/ 88 h 276"/>
                  <a:gd name="T10" fmla="*/ 68 w 92"/>
                  <a:gd name="T11" fmla="*/ 181 h 276"/>
                  <a:gd name="T12" fmla="*/ 69 w 92"/>
                  <a:gd name="T13" fmla="*/ 148 h 276"/>
                  <a:gd name="T14" fmla="*/ 73 w 92"/>
                  <a:gd name="T15" fmla="*/ 48 h 276"/>
                  <a:gd name="T16" fmla="*/ 70 w 92"/>
                  <a:gd name="T17" fmla="*/ 79 h 276"/>
                  <a:gd name="T18" fmla="*/ 32 w 92"/>
                  <a:gd name="T19" fmla="*/ 206 h 276"/>
                  <a:gd name="T20" fmla="*/ 40 w 92"/>
                  <a:gd name="T21" fmla="*/ 108 h 276"/>
                  <a:gd name="T22" fmla="*/ 33 w 92"/>
                  <a:gd name="T23" fmla="*/ 0 h 276"/>
                  <a:gd name="T24" fmla="*/ 23 w 92"/>
                  <a:gd name="T25" fmla="*/ 89 h 276"/>
                  <a:gd name="T26" fmla="*/ 14 w 92"/>
                  <a:gd name="T27" fmla="*/ 12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276">
                    <a:moveTo>
                      <a:pt x="14" y="125"/>
                    </a:moveTo>
                    <a:cubicBezTo>
                      <a:pt x="12" y="150"/>
                      <a:pt x="6" y="176"/>
                      <a:pt x="0" y="198"/>
                    </a:cubicBezTo>
                    <a:cubicBezTo>
                      <a:pt x="10" y="237"/>
                      <a:pt x="5" y="276"/>
                      <a:pt x="5" y="276"/>
                    </a:cubicBezTo>
                    <a:cubicBezTo>
                      <a:pt x="55" y="256"/>
                      <a:pt x="72" y="198"/>
                      <a:pt x="84" y="141"/>
                    </a:cubicBezTo>
                    <a:cubicBezTo>
                      <a:pt x="88" y="123"/>
                      <a:pt x="91" y="105"/>
                      <a:pt x="92" y="88"/>
                    </a:cubicBezTo>
                    <a:cubicBezTo>
                      <a:pt x="83" y="133"/>
                      <a:pt x="73" y="174"/>
                      <a:pt x="68" y="181"/>
                    </a:cubicBezTo>
                    <a:cubicBezTo>
                      <a:pt x="57" y="197"/>
                      <a:pt x="68" y="184"/>
                      <a:pt x="69" y="148"/>
                    </a:cubicBezTo>
                    <a:cubicBezTo>
                      <a:pt x="70" y="111"/>
                      <a:pt x="73" y="48"/>
                      <a:pt x="73" y="48"/>
                    </a:cubicBezTo>
                    <a:cubicBezTo>
                      <a:pt x="73" y="48"/>
                      <a:pt x="73" y="59"/>
                      <a:pt x="70" y="79"/>
                    </a:cubicBezTo>
                    <a:cubicBezTo>
                      <a:pt x="67" y="99"/>
                      <a:pt x="35" y="196"/>
                      <a:pt x="32" y="206"/>
                    </a:cubicBezTo>
                    <a:cubicBezTo>
                      <a:pt x="28" y="216"/>
                      <a:pt x="34" y="183"/>
                      <a:pt x="40" y="108"/>
                    </a:cubicBezTo>
                    <a:cubicBezTo>
                      <a:pt x="47" y="32"/>
                      <a:pt x="33" y="0"/>
                      <a:pt x="33" y="0"/>
                    </a:cubicBezTo>
                    <a:cubicBezTo>
                      <a:pt x="33" y="0"/>
                      <a:pt x="34" y="35"/>
                      <a:pt x="23" y="89"/>
                    </a:cubicBezTo>
                    <a:cubicBezTo>
                      <a:pt x="20" y="101"/>
                      <a:pt x="17" y="114"/>
                      <a:pt x="14" y="12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3">
                <a:extLst>
                  <a:ext uri="{FF2B5EF4-FFF2-40B4-BE49-F238E27FC236}">
                    <a16:creationId xmlns:a16="http://schemas.microsoft.com/office/drawing/2014/main" id="{68EEB585-1560-4B15-AAE7-96B974F3D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4462" y="2684630"/>
                <a:ext cx="1130300" cy="819150"/>
              </a:xfrm>
              <a:custGeom>
                <a:avLst/>
                <a:gdLst>
                  <a:gd name="T0" fmla="*/ 488 w 513"/>
                  <a:gd name="T1" fmla="*/ 133 h 372"/>
                  <a:gd name="T2" fmla="*/ 462 w 513"/>
                  <a:gd name="T3" fmla="*/ 60 h 372"/>
                  <a:gd name="T4" fmla="*/ 333 w 513"/>
                  <a:gd name="T5" fmla="*/ 53 h 372"/>
                  <a:gd name="T6" fmla="*/ 370 w 513"/>
                  <a:gd name="T7" fmla="*/ 73 h 372"/>
                  <a:gd name="T8" fmla="*/ 270 w 513"/>
                  <a:gd name="T9" fmla="*/ 75 h 372"/>
                  <a:gd name="T10" fmla="*/ 170 w 513"/>
                  <a:gd name="T11" fmla="*/ 52 h 372"/>
                  <a:gd name="T12" fmla="*/ 239 w 513"/>
                  <a:gd name="T13" fmla="*/ 93 h 372"/>
                  <a:gd name="T14" fmla="*/ 100 w 513"/>
                  <a:gd name="T15" fmla="*/ 59 h 372"/>
                  <a:gd name="T16" fmla="*/ 0 w 513"/>
                  <a:gd name="T17" fmla="*/ 0 h 372"/>
                  <a:gd name="T18" fmla="*/ 91 w 513"/>
                  <a:gd name="T19" fmla="*/ 96 h 372"/>
                  <a:gd name="T20" fmla="*/ 19 w 513"/>
                  <a:gd name="T21" fmla="*/ 70 h 372"/>
                  <a:gd name="T22" fmla="*/ 62 w 513"/>
                  <a:gd name="T23" fmla="*/ 110 h 372"/>
                  <a:gd name="T24" fmla="*/ 137 w 513"/>
                  <a:gd name="T25" fmla="*/ 141 h 372"/>
                  <a:gd name="T26" fmla="*/ 54 w 513"/>
                  <a:gd name="T27" fmla="*/ 135 h 372"/>
                  <a:gd name="T28" fmla="*/ 223 w 513"/>
                  <a:gd name="T29" fmla="*/ 175 h 372"/>
                  <a:gd name="T30" fmla="*/ 305 w 513"/>
                  <a:gd name="T31" fmla="*/ 163 h 372"/>
                  <a:gd name="T32" fmla="*/ 455 w 513"/>
                  <a:gd name="T33" fmla="*/ 135 h 372"/>
                  <a:gd name="T34" fmla="*/ 489 w 513"/>
                  <a:gd name="T35" fmla="*/ 246 h 372"/>
                  <a:gd name="T36" fmla="*/ 502 w 513"/>
                  <a:gd name="T37" fmla="*/ 370 h 372"/>
                  <a:gd name="T38" fmla="*/ 503 w 513"/>
                  <a:gd name="T39" fmla="*/ 372 h 372"/>
                  <a:gd name="T40" fmla="*/ 503 w 513"/>
                  <a:gd name="T41" fmla="*/ 372 h 372"/>
                  <a:gd name="T42" fmla="*/ 488 w 513"/>
                  <a:gd name="T43" fmla="*/ 133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3" h="372">
                    <a:moveTo>
                      <a:pt x="488" y="133"/>
                    </a:moveTo>
                    <a:cubicBezTo>
                      <a:pt x="462" y="61"/>
                      <a:pt x="462" y="60"/>
                      <a:pt x="462" y="60"/>
                    </a:cubicBezTo>
                    <a:cubicBezTo>
                      <a:pt x="462" y="60"/>
                      <a:pt x="339" y="55"/>
                      <a:pt x="333" y="53"/>
                    </a:cubicBezTo>
                    <a:cubicBezTo>
                      <a:pt x="327" y="51"/>
                      <a:pt x="364" y="73"/>
                      <a:pt x="370" y="73"/>
                    </a:cubicBezTo>
                    <a:cubicBezTo>
                      <a:pt x="376" y="73"/>
                      <a:pt x="328" y="81"/>
                      <a:pt x="270" y="75"/>
                    </a:cubicBezTo>
                    <a:cubicBezTo>
                      <a:pt x="211" y="70"/>
                      <a:pt x="176" y="56"/>
                      <a:pt x="170" y="52"/>
                    </a:cubicBezTo>
                    <a:cubicBezTo>
                      <a:pt x="165" y="49"/>
                      <a:pt x="223" y="89"/>
                      <a:pt x="239" y="93"/>
                    </a:cubicBezTo>
                    <a:cubicBezTo>
                      <a:pt x="255" y="98"/>
                      <a:pt x="180" y="89"/>
                      <a:pt x="100" y="59"/>
                    </a:cubicBezTo>
                    <a:cubicBezTo>
                      <a:pt x="25" y="31"/>
                      <a:pt x="2" y="3"/>
                      <a:pt x="0" y="0"/>
                    </a:cubicBezTo>
                    <a:cubicBezTo>
                      <a:pt x="25" y="40"/>
                      <a:pt x="56" y="72"/>
                      <a:pt x="91" y="96"/>
                    </a:cubicBezTo>
                    <a:cubicBezTo>
                      <a:pt x="46" y="86"/>
                      <a:pt x="19" y="70"/>
                      <a:pt x="19" y="70"/>
                    </a:cubicBezTo>
                    <a:cubicBezTo>
                      <a:pt x="19" y="70"/>
                      <a:pt x="25" y="83"/>
                      <a:pt x="62" y="110"/>
                    </a:cubicBezTo>
                    <a:cubicBezTo>
                      <a:pt x="99" y="137"/>
                      <a:pt x="137" y="141"/>
                      <a:pt x="137" y="141"/>
                    </a:cubicBezTo>
                    <a:cubicBezTo>
                      <a:pt x="137" y="141"/>
                      <a:pt x="58" y="137"/>
                      <a:pt x="54" y="135"/>
                    </a:cubicBezTo>
                    <a:cubicBezTo>
                      <a:pt x="50" y="134"/>
                      <a:pt x="144" y="178"/>
                      <a:pt x="223" y="175"/>
                    </a:cubicBezTo>
                    <a:cubicBezTo>
                      <a:pt x="256" y="174"/>
                      <a:pt x="283" y="168"/>
                      <a:pt x="305" y="163"/>
                    </a:cubicBezTo>
                    <a:cubicBezTo>
                      <a:pt x="360" y="164"/>
                      <a:pt x="413" y="154"/>
                      <a:pt x="455" y="135"/>
                    </a:cubicBezTo>
                    <a:cubicBezTo>
                      <a:pt x="455" y="135"/>
                      <a:pt x="469" y="173"/>
                      <a:pt x="489" y="246"/>
                    </a:cubicBezTo>
                    <a:cubicBezTo>
                      <a:pt x="506" y="309"/>
                      <a:pt x="500" y="363"/>
                      <a:pt x="502" y="370"/>
                    </a:cubicBezTo>
                    <a:cubicBezTo>
                      <a:pt x="503" y="372"/>
                      <a:pt x="503" y="372"/>
                      <a:pt x="503" y="372"/>
                    </a:cubicBezTo>
                    <a:cubicBezTo>
                      <a:pt x="503" y="372"/>
                      <a:pt x="503" y="372"/>
                      <a:pt x="503" y="372"/>
                    </a:cubicBezTo>
                    <a:cubicBezTo>
                      <a:pt x="503" y="372"/>
                      <a:pt x="513" y="204"/>
                      <a:pt x="488" y="1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4">
                <a:extLst>
                  <a:ext uri="{FF2B5EF4-FFF2-40B4-BE49-F238E27FC236}">
                    <a16:creationId xmlns:a16="http://schemas.microsoft.com/office/drawing/2014/main" id="{38060CA7-2891-452B-9417-9D593221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7675" y="3100555"/>
                <a:ext cx="931862" cy="657225"/>
              </a:xfrm>
              <a:custGeom>
                <a:avLst/>
                <a:gdLst>
                  <a:gd name="T0" fmla="*/ 0 w 423"/>
                  <a:gd name="T1" fmla="*/ 154 h 298"/>
                  <a:gd name="T2" fmla="*/ 96 w 423"/>
                  <a:gd name="T3" fmla="*/ 288 h 298"/>
                  <a:gd name="T4" fmla="*/ 110 w 423"/>
                  <a:gd name="T5" fmla="*/ 272 h 298"/>
                  <a:gd name="T6" fmla="*/ 86 w 423"/>
                  <a:gd name="T7" fmla="*/ 168 h 298"/>
                  <a:gd name="T8" fmla="*/ 423 w 423"/>
                  <a:gd name="T9" fmla="*/ 18 h 298"/>
                  <a:gd name="T10" fmla="*/ 418 w 423"/>
                  <a:gd name="T11" fmla="*/ 0 h 298"/>
                  <a:gd name="T12" fmla="*/ 0 w 423"/>
                  <a:gd name="T13" fmla="*/ 15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298">
                    <a:moveTo>
                      <a:pt x="0" y="154"/>
                    </a:moveTo>
                    <a:cubicBezTo>
                      <a:pt x="21" y="203"/>
                      <a:pt x="54" y="298"/>
                      <a:pt x="96" y="288"/>
                    </a:cubicBezTo>
                    <a:cubicBezTo>
                      <a:pt x="104" y="287"/>
                      <a:pt x="108" y="282"/>
                      <a:pt x="110" y="272"/>
                    </a:cubicBezTo>
                    <a:cubicBezTo>
                      <a:pt x="114" y="255"/>
                      <a:pt x="86" y="168"/>
                      <a:pt x="86" y="168"/>
                    </a:cubicBezTo>
                    <a:cubicBezTo>
                      <a:pt x="423" y="18"/>
                      <a:pt x="423" y="18"/>
                      <a:pt x="423" y="18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296" y="44"/>
                      <a:pt x="128" y="97"/>
                      <a:pt x="0" y="1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5">
                <a:extLst>
                  <a:ext uri="{FF2B5EF4-FFF2-40B4-BE49-F238E27FC236}">
                    <a16:creationId xmlns:a16="http://schemas.microsoft.com/office/drawing/2014/main" id="{AE4C0035-6325-49CF-A21F-9084BA51A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7" y="2975143"/>
                <a:ext cx="309562" cy="469900"/>
              </a:xfrm>
              <a:custGeom>
                <a:avLst/>
                <a:gdLst>
                  <a:gd name="T0" fmla="*/ 0 w 141"/>
                  <a:gd name="T1" fmla="*/ 50 h 213"/>
                  <a:gd name="T2" fmla="*/ 51 w 141"/>
                  <a:gd name="T3" fmla="*/ 4 h 213"/>
                  <a:gd name="T4" fmla="*/ 133 w 141"/>
                  <a:gd name="T5" fmla="*/ 24 h 213"/>
                  <a:gd name="T6" fmla="*/ 128 w 141"/>
                  <a:gd name="T7" fmla="*/ 155 h 213"/>
                  <a:gd name="T8" fmla="*/ 47 w 141"/>
                  <a:gd name="T9" fmla="*/ 204 h 213"/>
                  <a:gd name="T10" fmla="*/ 3 w 141"/>
                  <a:gd name="T11" fmla="*/ 152 h 213"/>
                  <a:gd name="T12" fmla="*/ 0 w 141"/>
                  <a:gd name="T13" fmla="*/ 5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213">
                    <a:moveTo>
                      <a:pt x="0" y="50"/>
                    </a:moveTo>
                    <a:cubicBezTo>
                      <a:pt x="0" y="50"/>
                      <a:pt x="17" y="8"/>
                      <a:pt x="51" y="4"/>
                    </a:cubicBezTo>
                    <a:cubicBezTo>
                      <a:pt x="86" y="0"/>
                      <a:pt x="130" y="15"/>
                      <a:pt x="133" y="24"/>
                    </a:cubicBezTo>
                    <a:cubicBezTo>
                      <a:pt x="137" y="34"/>
                      <a:pt x="141" y="142"/>
                      <a:pt x="128" y="155"/>
                    </a:cubicBezTo>
                    <a:cubicBezTo>
                      <a:pt x="114" y="169"/>
                      <a:pt x="66" y="213"/>
                      <a:pt x="47" y="204"/>
                    </a:cubicBezTo>
                    <a:cubicBezTo>
                      <a:pt x="28" y="194"/>
                      <a:pt x="3" y="152"/>
                      <a:pt x="3" y="152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66">
                <a:extLst>
                  <a:ext uri="{FF2B5EF4-FFF2-40B4-BE49-F238E27FC236}">
                    <a16:creationId xmlns:a16="http://schemas.microsoft.com/office/drawing/2014/main" id="{F551F9A2-E45A-4004-9A4C-3C336838E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2712" y="3037055"/>
                <a:ext cx="227012" cy="339725"/>
              </a:xfrm>
              <a:custGeom>
                <a:avLst/>
                <a:gdLst>
                  <a:gd name="T0" fmla="*/ 2 w 103"/>
                  <a:gd name="T1" fmla="*/ 32 h 154"/>
                  <a:gd name="T2" fmla="*/ 60 w 103"/>
                  <a:gd name="T3" fmla="*/ 5 h 154"/>
                  <a:gd name="T4" fmla="*/ 64 w 103"/>
                  <a:gd name="T5" fmla="*/ 121 h 154"/>
                  <a:gd name="T6" fmla="*/ 18 w 103"/>
                  <a:gd name="T7" fmla="*/ 142 h 154"/>
                  <a:gd name="T8" fmla="*/ 18 w 103"/>
                  <a:gd name="T9" fmla="*/ 101 h 154"/>
                  <a:gd name="T10" fmla="*/ 30 w 103"/>
                  <a:gd name="T11" fmla="*/ 75 h 154"/>
                  <a:gd name="T12" fmla="*/ 6 w 103"/>
                  <a:gd name="T13" fmla="*/ 70 h 154"/>
                  <a:gd name="T14" fmla="*/ 2 w 103"/>
                  <a:gd name="T15" fmla="*/ 3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54">
                    <a:moveTo>
                      <a:pt x="2" y="32"/>
                    </a:moveTo>
                    <a:cubicBezTo>
                      <a:pt x="0" y="12"/>
                      <a:pt x="30" y="0"/>
                      <a:pt x="60" y="5"/>
                    </a:cubicBezTo>
                    <a:cubicBezTo>
                      <a:pt x="103" y="11"/>
                      <a:pt x="86" y="98"/>
                      <a:pt x="64" y="121"/>
                    </a:cubicBezTo>
                    <a:cubicBezTo>
                      <a:pt x="52" y="135"/>
                      <a:pt x="29" y="154"/>
                      <a:pt x="18" y="142"/>
                    </a:cubicBezTo>
                    <a:cubicBezTo>
                      <a:pt x="8" y="131"/>
                      <a:pt x="18" y="101"/>
                      <a:pt x="18" y="101"/>
                    </a:cubicBezTo>
                    <a:cubicBezTo>
                      <a:pt x="18" y="101"/>
                      <a:pt x="36" y="84"/>
                      <a:pt x="30" y="75"/>
                    </a:cubicBezTo>
                    <a:cubicBezTo>
                      <a:pt x="24" y="65"/>
                      <a:pt x="9" y="78"/>
                      <a:pt x="6" y="70"/>
                    </a:cubicBezTo>
                    <a:cubicBezTo>
                      <a:pt x="3" y="61"/>
                      <a:pt x="2" y="32"/>
                      <a:pt x="2" y="32"/>
                    </a:cubicBezTo>
                    <a:close/>
                  </a:path>
                </a:pathLst>
              </a:custGeom>
              <a:solidFill>
                <a:srgbClr val="C19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7">
                <a:extLst>
                  <a:ext uri="{FF2B5EF4-FFF2-40B4-BE49-F238E27FC236}">
                    <a16:creationId xmlns:a16="http://schemas.microsoft.com/office/drawing/2014/main" id="{A6C7E3AB-3C0E-4B32-851E-2F83B061B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2150" y="3479968"/>
                <a:ext cx="1585912" cy="2292350"/>
              </a:xfrm>
              <a:custGeom>
                <a:avLst/>
                <a:gdLst>
                  <a:gd name="T0" fmla="*/ 0 w 720"/>
                  <a:gd name="T1" fmla="*/ 75 h 1040"/>
                  <a:gd name="T2" fmla="*/ 179 w 720"/>
                  <a:gd name="T3" fmla="*/ 6 h 1040"/>
                  <a:gd name="T4" fmla="*/ 454 w 720"/>
                  <a:gd name="T5" fmla="*/ 208 h 1040"/>
                  <a:gd name="T6" fmla="*/ 718 w 720"/>
                  <a:gd name="T7" fmla="*/ 644 h 1040"/>
                  <a:gd name="T8" fmla="*/ 421 w 720"/>
                  <a:gd name="T9" fmla="*/ 801 h 1040"/>
                  <a:gd name="T10" fmla="*/ 0 w 720"/>
                  <a:gd name="T11" fmla="*/ 75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0" h="1040">
                    <a:moveTo>
                      <a:pt x="0" y="75"/>
                    </a:moveTo>
                    <a:cubicBezTo>
                      <a:pt x="14" y="64"/>
                      <a:pt x="108" y="12"/>
                      <a:pt x="179" y="6"/>
                    </a:cubicBezTo>
                    <a:cubicBezTo>
                      <a:pt x="249" y="0"/>
                      <a:pt x="349" y="92"/>
                      <a:pt x="454" y="208"/>
                    </a:cubicBezTo>
                    <a:cubicBezTo>
                      <a:pt x="559" y="323"/>
                      <a:pt x="716" y="582"/>
                      <a:pt x="718" y="644"/>
                    </a:cubicBezTo>
                    <a:cubicBezTo>
                      <a:pt x="720" y="706"/>
                      <a:pt x="503" y="1040"/>
                      <a:pt x="421" y="801"/>
                    </a:cubicBezTo>
                    <a:cubicBezTo>
                      <a:pt x="338" y="562"/>
                      <a:pt x="0" y="75"/>
                      <a:pt x="0" y="7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DDC84BF6-F18B-4C5E-A233-E919636B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2150" y="3586330"/>
                <a:ext cx="1579562" cy="1957388"/>
              </a:xfrm>
              <a:custGeom>
                <a:avLst/>
                <a:gdLst>
                  <a:gd name="T0" fmla="*/ 0 w 717"/>
                  <a:gd name="T1" fmla="*/ 27 h 888"/>
                  <a:gd name="T2" fmla="*/ 48 w 717"/>
                  <a:gd name="T3" fmla="*/ 0 h 888"/>
                  <a:gd name="T4" fmla="*/ 213 w 717"/>
                  <a:gd name="T5" fmla="*/ 264 h 888"/>
                  <a:gd name="T6" fmla="*/ 481 w 717"/>
                  <a:gd name="T7" fmla="*/ 741 h 888"/>
                  <a:gd name="T8" fmla="*/ 643 w 717"/>
                  <a:gd name="T9" fmla="*/ 699 h 888"/>
                  <a:gd name="T10" fmla="*/ 717 w 717"/>
                  <a:gd name="T11" fmla="*/ 605 h 888"/>
                  <a:gd name="T12" fmla="*/ 470 w 717"/>
                  <a:gd name="T13" fmla="*/ 827 h 888"/>
                  <a:gd name="T14" fmla="*/ 439 w 717"/>
                  <a:gd name="T15" fmla="*/ 793 h 888"/>
                  <a:gd name="T16" fmla="*/ 421 w 717"/>
                  <a:gd name="T17" fmla="*/ 753 h 888"/>
                  <a:gd name="T18" fmla="*/ 0 w 717"/>
                  <a:gd name="T19" fmla="*/ 27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7" h="888">
                    <a:moveTo>
                      <a:pt x="0" y="27"/>
                    </a:moveTo>
                    <a:cubicBezTo>
                      <a:pt x="5" y="22"/>
                      <a:pt x="24" y="12"/>
                      <a:pt x="48" y="0"/>
                    </a:cubicBezTo>
                    <a:cubicBezTo>
                      <a:pt x="79" y="61"/>
                      <a:pt x="160" y="188"/>
                      <a:pt x="213" y="264"/>
                    </a:cubicBezTo>
                    <a:cubicBezTo>
                      <a:pt x="281" y="361"/>
                      <a:pt x="435" y="700"/>
                      <a:pt x="481" y="741"/>
                    </a:cubicBezTo>
                    <a:cubicBezTo>
                      <a:pt x="528" y="782"/>
                      <a:pt x="605" y="759"/>
                      <a:pt x="643" y="699"/>
                    </a:cubicBezTo>
                    <a:cubicBezTo>
                      <a:pt x="667" y="662"/>
                      <a:pt x="697" y="627"/>
                      <a:pt x="717" y="605"/>
                    </a:cubicBezTo>
                    <a:cubicBezTo>
                      <a:pt x="706" y="671"/>
                      <a:pt x="563" y="888"/>
                      <a:pt x="470" y="827"/>
                    </a:cubicBezTo>
                    <a:cubicBezTo>
                      <a:pt x="460" y="816"/>
                      <a:pt x="449" y="805"/>
                      <a:pt x="439" y="793"/>
                    </a:cubicBezTo>
                    <a:cubicBezTo>
                      <a:pt x="432" y="782"/>
                      <a:pt x="426" y="769"/>
                      <a:pt x="421" y="753"/>
                    </a:cubicBezTo>
                    <a:cubicBezTo>
                      <a:pt x="338" y="514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278A24F7-07DF-472C-837F-05CDBDE50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2150" y="3532355"/>
                <a:ext cx="977900" cy="373063"/>
              </a:xfrm>
              <a:custGeom>
                <a:avLst/>
                <a:gdLst>
                  <a:gd name="T0" fmla="*/ 0 w 444"/>
                  <a:gd name="T1" fmla="*/ 51 h 169"/>
                  <a:gd name="T2" fmla="*/ 94 w 444"/>
                  <a:gd name="T3" fmla="*/ 4 h 169"/>
                  <a:gd name="T4" fmla="*/ 184 w 444"/>
                  <a:gd name="T5" fmla="*/ 2 h 169"/>
                  <a:gd name="T6" fmla="*/ 342 w 444"/>
                  <a:gd name="T7" fmla="*/ 62 h 169"/>
                  <a:gd name="T8" fmla="*/ 441 w 444"/>
                  <a:gd name="T9" fmla="*/ 145 h 169"/>
                  <a:gd name="T10" fmla="*/ 415 w 444"/>
                  <a:gd name="T11" fmla="*/ 164 h 169"/>
                  <a:gd name="T12" fmla="*/ 211 w 444"/>
                  <a:gd name="T13" fmla="*/ 60 h 169"/>
                  <a:gd name="T14" fmla="*/ 39 w 444"/>
                  <a:gd name="T15" fmla="*/ 71 h 169"/>
                  <a:gd name="T16" fmla="*/ 10 w 444"/>
                  <a:gd name="T17" fmla="*/ 65 h 169"/>
                  <a:gd name="T18" fmla="*/ 0 w 444"/>
                  <a:gd name="T19" fmla="*/ 5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169">
                    <a:moveTo>
                      <a:pt x="0" y="51"/>
                    </a:moveTo>
                    <a:cubicBezTo>
                      <a:pt x="9" y="44"/>
                      <a:pt x="48" y="21"/>
                      <a:pt x="94" y="4"/>
                    </a:cubicBezTo>
                    <a:cubicBezTo>
                      <a:pt x="121" y="1"/>
                      <a:pt x="152" y="0"/>
                      <a:pt x="184" y="2"/>
                    </a:cubicBezTo>
                    <a:cubicBezTo>
                      <a:pt x="276" y="6"/>
                      <a:pt x="316" y="45"/>
                      <a:pt x="342" y="62"/>
                    </a:cubicBezTo>
                    <a:cubicBezTo>
                      <a:pt x="368" y="80"/>
                      <a:pt x="439" y="131"/>
                      <a:pt x="441" y="145"/>
                    </a:cubicBezTo>
                    <a:cubicBezTo>
                      <a:pt x="444" y="160"/>
                      <a:pt x="439" y="169"/>
                      <a:pt x="415" y="164"/>
                    </a:cubicBezTo>
                    <a:cubicBezTo>
                      <a:pt x="391" y="158"/>
                      <a:pt x="270" y="71"/>
                      <a:pt x="211" y="60"/>
                    </a:cubicBezTo>
                    <a:cubicBezTo>
                      <a:pt x="152" y="48"/>
                      <a:pt x="50" y="70"/>
                      <a:pt x="39" y="71"/>
                    </a:cubicBezTo>
                    <a:cubicBezTo>
                      <a:pt x="34" y="71"/>
                      <a:pt x="21" y="70"/>
                      <a:pt x="10" y="65"/>
                    </a:cubicBezTo>
                    <a:cubicBezTo>
                      <a:pt x="4" y="56"/>
                      <a:pt x="0" y="51"/>
                      <a:pt x="0" y="51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70">
                <a:extLst>
                  <a:ext uri="{FF2B5EF4-FFF2-40B4-BE49-F238E27FC236}">
                    <a16:creationId xmlns:a16="http://schemas.microsoft.com/office/drawing/2014/main" id="{546BB4D0-7191-40DA-9BF0-BCE18E9A1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2275" y="3938755"/>
                <a:ext cx="795337" cy="947738"/>
              </a:xfrm>
              <a:custGeom>
                <a:avLst/>
                <a:gdLst>
                  <a:gd name="T0" fmla="*/ 0 w 361"/>
                  <a:gd name="T1" fmla="*/ 0 h 430"/>
                  <a:gd name="T2" fmla="*/ 221 w 361"/>
                  <a:gd name="T3" fmla="*/ 88 h 430"/>
                  <a:gd name="T4" fmla="*/ 343 w 361"/>
                  <a:gd name="T5" fmla="*/ 350 h 430"/>
                  <a:gd name="T6" fmla="*/ 233 w 361"/>
                  <a:gd name="T7" fmla="*/ 407 h 430"/>
                  <a:gd name="T8" fmla="*/ 0 w 361"/>
                  <a:gd name="T9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" h="430">
                    <a:moveTo>
                      <a:pt x="0" y="0"/>
                    </a:moveTo>
                    <a:cubicBezTo>
                      <a:pt x="31" y="8"/>
                      <a:pt x="161" y="17"/>
                      <a:pt x="221" y="88"/>
                    </a:cubicBezTo>
                    <a:cubicBezTo>
                      <a:pt x="281" y="158"/>
                      <a:pt x="361" y="298"/>
                      <a:pt x="343" y="350"/>
                    </a:cubicBezTo>
                    <a:cubicBezTo>
                      <a:pt x="324" y="401"/>
                      <a:pt x="248" y="430"/>
                      <a:pt x="233" y="407"/>
                    </a:cubicBezTo>
                    <a:cubicBezTo>
                      <a:pt x="219" y="38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71">
                <a:extLst>
                  <a:ext uri="{FF2B5EF4-FFF2-40B4-BE49-F238E27FC236}">
                    <a16:creationId xmlns:a16="http://schemas.microsoft.com/office/drawing/2014/main" id="{EC6D383F-258B-41BB-ADB7-A4238D84A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7362" y="3991143"/>
                <a:ext cx="296862" cy="179388"/>
              </a:xfrm>
              <a:custGeom>
                <a:avLst/>
                <a:gdLst>
                  <a:gd name="T0" fmla="*/ 83 w 135"/>
                  <a:gd name="T1" fmla="*/ 0 h 81"/>
                  <a:gd name="T2" fmla="*/ 126 w 135"/>
                  <a:gd name="T3" fmla="*/ 27 h 81"/>
                  <a:gd name="T4" fmla="*/ 16 w 135"/>
                  <a:gd name="T5" fmla="*/ 67 h 81"/>
                  <a:gd name="T6" fmla="*/ 29 w 135"/>
                  <a:gd name="T7" fmla="*/ 13 h 81"/>
                  <a:gd name="T8" fmla="*/ 83 w 135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83" y="0"/>
                    </a:moveTo>
                    <a:cubicBezTo>
                      <a:pt x="83" y="0"/>
                      <a:pt x="135" y="4"/>
                      <a:pt x="126" y="27"/>
                    </a:cubicBezTo>
                    <a:cubicBezTo>
                      <a:pt x="117" y="49"/>
                      <a:pt x="32" y="81"/>
                      <a:pt x="16" y="67"/>
                    </a:cubicBezTo>
                    <a:cubicBezTo>
                      <a:pt x="0" y="53"/>
                      <a:pt x="12" y="25"/>
                      <a:pt x="29" y="13"/>
                    </a:cubicBezTo>
                    <a:cubicBezTo>
                      <a:pt x="47" y="0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72">
                <a:extLst>
                  <a:ext uri="{FF2B5EF4-FFF2-40B4-BE49-F238E27FC236}">
                    <a16:creationId xmlns:a16="http://schemas.microsoft.com/office/drawing/2014/main" id="{AB0FA52E-B1EC-4862-A37A-FD0174DB4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4512" y="3433930"/>
                <a:ext cx="1212850" cy="458788"/>
              </a:xfrm>
              <a:custGeom>
                <a:avLst/>
                <a:gdLst>
                  <a:gd name="T0" fmla="*/ 507 w 550"/>
                  <a:gd name="T1" fmla="*/ 201 h 208"/>
                  <a:gd name="T2" fmla="*/ 289 w 550"/>
                  <a:gd name="T3" fmla="*/ 81 h 208"/>
                  <a:gd name="T4" fmla="*/ 91 w 550"/>
                  <a:gd name="T5" fmla="*/ 101 h 208"/>
                  <a:gd name="T6" fmla="*/ 21 w 550"/>
                  <a:gd name="T7" fmla="*/ 31 h 208"/>
                  <a:gd name="T8" fmla="*/ 286 w 550"/>
                  <a:gd name="T9" fmla="*/ 25 h 208"/>
                  <a:gd name="T10" fmla="*/ 507 w 550"/>
                  <a:gd name="T11" fmla="*/ 2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0" h="208">
                    <a:moveTo>
                      <a:pt x="507" y="201"/>
                    </a:moveTo>
                    <a:cubicBezTo>
                      <a:pt x="492" y="194"/>
                      <a:pt x="371" y="88"/>
                      <a:pt x="289" y="81"/>
                    </a:cubicBezTo>
                    <a:cubicBezTo>
                      <a:pt x="206" y="75"/>
                      <a:pt x="131" y="102"/>
                      <a:pt x="91" y="101"/>
                    </a:cubicBezTo>
                    <a:cubicBezTo>
                      <a:pt x="51" y="100"/>
                      <a:pt x="0" y="62"/>
                      <a:pt x="21" y="31"/>
                    </a:cubicBezTo>
                    <a:cubicBezTo>
                      <a:pt x="41" y="0"/>
                      <a:pt x="133" y="0"/>
                      <a:pt x="286" y="25"/>
                    </a:cubicBezTo>
                    <a:cubicBezTo>
                      <a:pt x="550" y="67"/>
                      <a:pt x="521" y="208"/>
                      <a:pt x="507" y="20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73">
                <a:extLst>
                  <a:ext uri="{FF2B5EF4-FFF2-40B4-BE49-F238E27FC236}">
                    <a16:creationId xmlns:a16="http://schemas.microsoft.com/office/drawing/2014/main" id="{15B7163B-7B3C-43CD-BCB3-042898F57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75" y="3429168"/>
                <a:ext cx="204787" cy="293688"/>
              </a:xfrm>
              <a:custGeom>
                <a:avLst/>
                <a:gdLst>
                  <a:gd name="T0" fmla="*/ 13 w 93"/>
                  <a:gd name="T1" fmla="*/ 12 h 133"/>
                  <a:gd name="T2" fmla="*/ 0 w 93"/>
                  <a:gd name="T3" fmla="*/ 17 h 133"/>
                  <a:gd name="T4" fmla="*/ 29 w 93"/>
                  <a:gd name="T5" fmla="*/ 85 h 133"/>
                  <a:gd name="T6" fmla="*/ 65 w 93"/>
                  <a:gd name="T7" fmla="*/ 133 h 133"/>
                  <a:gd name="T8" fmla="*/ 74 w 93"/>
                  <a:gd name="T9" fmla="*/ 133 h 133"/>
                  <a:gd name="T10" fmla="*/ 91 w 93"/>
                  <a:gd name="T11" fmla="*/ 113 h 133"/>
                  <a:gd name="T12" fmla="*/ 56 w 93"/>
                  <a:gd name="T13" fmla="*/ 10 h 133"/>
                  <a:gd name="T14" fmla="*/ 45 w 93"/>
                  <a:gd name="T15" fmla="*/ 0 h 133"/>
                  <a:gd name="T16" fmla="*/ 13 w 93"/>
                  <a:gd name="T17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33">
                    <a:moveTo>
                      <a:pt x="13" y="12"/>
                    </a:moveTo>
                    <a:cubicBezTo>
                      <a:pt x="8" y="14"/>
                      <a:pt x="3" y="16"/>
                      <a:pt x="0" y="17"/>
                    </a:cubicBezTo>
                    <a:cubicBezTo>
                      <a:pt x="8" y="38"/>
                      <a:pt x="18" y="63"/>
                      <a:pt x="29" y="85"/>
                    </a:cubicBezTo>
                    <a:cubicBezTo>
                      <a:pt x="40" y="105"/>
                      <a:pt x="52" y="123"/>
                      <a:pt x="65" y="133"/>
                    </a:cubicBezTo>
                    <a:cubicBezTo>
                      <a:pt x="68" y="133"/>
                      <a:pt x="72" y="133"/>
                      <a:pt x="74" y="133"/>
                    </a:cubicBezTo>
                    <a:cubicBezTo>
                      <a:pt x="86" y="133"/>
                      <a:pt x="93" y="127"/>
                      <a:pt x="91" y="113"/>
                    </a:cubicBezTo>
                    <a:cubicBezTo>
                      <a:pt x="90" y="98"/>
                      <a:pt x="62" y="21"/>
                      <a:pt x="56" y="10"/>
                    </a:cubicBezTo>
                    <a:cubicBezTo>
                      <a:pt x="51" y="0"/>
                      <a:pt x="45" y="0"/>
                      <a:pt x="45" y="0"/>
                    </a:cubicBezTo>
                    <a:cubicBezTo>
                      <a:pt x="45" y="0"/>
                      <a:pt x="28" y="6"/>
                      <a:pt x="13" y="1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74">
                <a:extLst>
                  <a:ext uri="{FF2B5EF4-FFF2-40B4-BE49-F238E27FC236}">
                    <a16:creationId xmlns:a16="http://schemas.microsoft.com/office/drawing/2014/main" id="{8B021720-B814-490B-A719-7DEEAE74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3850" y="2357605"/>
                <a:ext cx="1173162" cy="411163"/>
              </a:xfrm>
              <a:custGeom>
                <a:avLst/>
                <a:gdLst>
                  <a:gd name="T0" fmla="*/ 533 w 533"/>
                  <a:gd name="T1" fmla="*/ 99 h 186"/>
                  <a:gd name="T2" fmla="*/ 72 w 533"/>
                  <a:gd name="T3" fmla="*/ 124 h 186"/>
                  <a:gd name="T4" fmla="*/ 274 w 533"/>
                  <a:gd name="T5" fmla="*/ 89 h 186"/>
                  <a:gd name="T6" fmla="*/ 120 w 533"/>
                  <a:gd name="T7" fmla="*/ 143 h 186"/>
                  <a:gd name="T8" fmla="*/ 0 w 533"/>
                  <a:gd name="T9" fmla="*/ 159 h 186"/>
                  <a:gd name="T10" fmla="*/ 113 w 533"/>
                  <a:gd name="T11" fmla="*/ 166 h 186"/>
                  <a:gd name="T12" fmla="*/ 152 w 533"/>
                  <a:gd name="T13" fmla="*/ 161 h 186"/>
                  <a:gd name="T14" fmla="*/ 259 w 533"/>
                  <a:gd name="T15" fmla="*/ 136 h 186"/>
                  <a:gd name="T16" fmla="*/ 266 w 533"/>
                  <a:gd name="T17" fmla="*/ 136 h 186"/>
                  <a:gd name="T18" fmla="*/ 172 w 533"/>
                  <a:gd name="T19" fmla="*/ 185 h 186"/>
                  <a:gd name="T20" fmla="*/ 326 w 533"/>
                  <a:gd name="T21" fmla="*/ 138 h 186"/>
                  <a:gd name="T22" fmla="*/ 533 w 533"/>
                  <a:gd name="T23" fmla="*/ 9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3" h="186">
                    <a:moveTo>
                      <a:pt x="533" y="99"/>
                    </a:moveTo>
                    <a:cubicBezTo>
                      <a:pt x="386" y="0"/>
                      <a:pt x="207" y="78"/>
                      <a:pt x="72" y="124"/>
                    </a:cubicBezTo>
                    <a:cubicBezTo>
                      <a:pt x="177" y="116"/>
                      <a:pt x="275" y="89"/>
                      <a:pt x="274" y="89"/>
                    </a:cubicBezTo>
                    <a:cubicBezTo>
                      <a:pt x="264" y="92"/>
                      <a:pt x="179" y="131"/>
                      <a:pt x="120" y="143"/>
                    </a:cubicBezTo>
                    <a:cubicBezTo>
                      <a:pt x="61" y="154"/>
                      <a:pt x="0" y="159"/>
                      <a:pt x="0" y="159"/>
                    </a:cubicBezTo>
                    <a:cubicBezTo>
                      <a:pt x="0" y="159"/>
                      <a:pt x="30" y="176"/>
                      <a:pt x="113" y="166"/>
                    </a:cubicBezTo>
                    <a:cubicBezTo>
                      <a:pt x="126" y="165"/>
                      <a:pt x="139" y="163"/>
                      <a:pt x="152" y="161"/>
                    </a:cubicBezTo>
                    <a:cubicBezTo>
                      <a:pt x="200" y="152"/>
                      <a:pt x="241" y="140"/>
                      <a:pt x="259" y="136"/>
                    </a:cubicBezTo>
                    <a:cubicBezTo>
                      <a:pt x="266" y="134"/>
                      <a:pt x="269" y="134"/>
                      <a:pt x="266" y="136"/>
                    </a:cubicBezTo>
                    <a:cubicBezTo>
                      <a:pt x="256" y="144"/>
                      <a:pt x="165" y="186"/>
                      <a:pt x="172" y="185"/>
                    </a:cubicBezTo>
                    <a:cubicBezTo>
                      <a:pt x="246" y="175"/>
                      <a:pt x="288" y="156"/>
                      <a:pt x="326" y="138"/>
                    </a:cubicBezTo>
                    <a:cubicBezTo>
                      <a:pt x="379" y="113"/>
                      <a:pt x="424" y="90"/>
                      <a:pt x="533" y="99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28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75">
                <a:extLst>
                  <a:ext uri="{FF2B5EF4-FFF2-40B4-BE49-F238E27FC236}">
                    <a16:creationId xmlns:a16="http://schemas.microsoft.com/office/drawing/2014/main" id="{13827AF0-D42E-46B0-99BA-C32771E26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9475" y="3345030"/>
                <a:ext cx="715962" cy="714375"/>
              </a:xfrm>
              <a:custGeom>
                <a:avLst/>
                <a:gdLst>
                  <a:gd name="T0" fmla="*/ 324 w 325"/>
                  <a:gd name="T1" fmla="*/ 47 h 324"/>
                  <a:gd name="T2" fmla="*/ 318 w 325"/>
                  <a:gd name="T3" fmla="*/ 1 h 324"/>
                  <a:gd name="T4" fmla="*/ 319 w 325"/>
                  <a:gd name="T5" fmla="*/ 0 h 324"/>
                  <a:gd name="T6" fmla="*/ 269 w 325"/>
                  <a:gd name="T7" fmla="*/ 35 h 324"/>
                  <a:gd name="T8" fmla="*/ 267 w 325"/>
                  <a:gd name="T9" fmla="*/ 116 h 324"/>
                  <a:gd name="T10" fmla="*/ 0 w 325"/>
                  <a:gd name="T11" fmla="*/ 310 h 324"/>
                  <a:gd name="T12" fmla="*/ 60 w 325"/>
                  <a:gd name="T13" fmla="*/ 314 h 324"/>
                  <a:gd name="T14" fmla="*/ 237 w 325"/>
                  <a:gd name="T15" fmla="*/ 184 h 324"/>
                  <a:gd name="T16" fmla="*/ 305 w 325"/>
                  <a:gd name="T17" fmla="*/ 102 h 324"/>
                  <a:gd name="T18" fmla="*/ 323 w 325"/>
                  <a:gd name="T19" fmla="*/ 79 h 324"/>
                  <a:gd name="T20" fmla="*/ 324 w 325"/>
                  <a:gd name="T21" fmla="*/ 47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5" h="324">
                    <a:moveTo>
                      <a:pt x="324" y="47"/>
                    </a:moveTo>
                    <a:cubicBezTo>
                      <a:pt x="324" y="33"/>
                      <a:pt x="323" y="17"/>
                      <a:pt x="318" y="1"/>
                    </a:cubicBezTo>
                    <a:cubicBezTo>
                      <a:pt x="319" y="0"/>
                      <a:pt x="319" y="0"/>
                      <a:pt x="319" y="0"/>
                    </a:cubicBezTo>
                    <a:cubicBezTo>
                      <a:pt x="305" y="12"/>
                      <a:pt x="285" y="28"/>
                      <a:pt x="269" y="35"/>
                    </a:cubicBezTo>
                    <a:cubicBezTo>
                      <a:pt x="269" y="35"/>
                      <a:pt x="284" y="86"/>
                      <a:pt x="267" y="116"/>
                    </a:cubicBezTo>
                    <a:cubicBezTo>
                      <a:pt x="229" y="181"/>
                      <a:pt x="100" y="324"/>
                      <a:pt x="0" y="310"/>
                    </a:cubicBezTo>
                    <a:cubicBezTo>
                      <a:pt x="11" y="317"/>
                      <a:pt x="44" y="318"/>
                      <a:pt x="60" y="314"/>
                    </a:cubicBezTo>
                    <a:cubicBezTo>
                      <a:pt x="114" y="303"/>
                      <a:pt x="178" y="247"/>
                      <a:pt x="237" y="184"/>
                    </a:cubicBezTo>
                    <a:cubicBezTo>
                      <a:pt x="261" y="157"/>
                      <a:pt x="284" y="129"/>
                      <a:pt x="305" y="102"/>
                    </a:cubicBezTo>
                    <a:cubicBezTo>
                      <a:pt x="311" y="94"/>
                      <a:pt x="317" y="87"/>
                      <a:pt x="323" y="79"/>
                    </a:cubicBezTo>
                    <a:cubicBezTo>
                      <a:pt x="323" y="79"/>
                      <a:pt x="325" y="66"/>
                      <a:pt x="324" y="47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76">
                <a:extLst>
                  <a:ext uri="{FF2B5EF4-FFF2-40B4-BE49-F238E27FC236}">
                    <a16:creationId xmlns:a16="http://schemas.microsoft.com/office/drawing/2014/main" id="{9D0E403D-C18D-4DBE-840B-169D9BA82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0" y="3753018"/>
                <a:ext cx="166687" cy="95250"/>
              </a:xfrm>
              <a:custGeom>
                <a:avLst/>
                <a:gdLst>
                  <a:gd name="T0" fmla="*/ 0 w 76"/>
                  <a:gd name="T1" fmla="*/ 31 h 43"/>
                  <a:gd name="T2" fmla="*/ 70 w 76"/>
                  <a:gd name="T3" fmla="*/ 43 h 43"/>
                  <a:gd name="T4" fmla="*/ 76 w 76"/>
                  <a:gd name="T5" fmla="*/ 0 h 43"/>
                  <a:gd name="T6" fmla="*/ 57 w 76"/>
                  <a:gd name="T7" fmla="*/ 26 h 43"/>
                  <a:gd name="T8" fmla="*/ 0 w 76"/>
                  <a:gd name="T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43">
                    <a:moveTo>
                      <a:pt x="0" y="31"/>
                    </a:moveTo>
                    <a:cubicBezTo>
                      <a:pt x="4" y="40"/>
                      <a:pt x="70" y="43"/>
                      <a:pt x="70" y="43"/>
                    </a:cubicBezTo>
                    <a:cubicBezTo>
                      <a:pt x="74" y="38"/>
                      <a:pt x="76" y="0"/>
                      <a:pt x="76" y="0"/>
                    </a:cubicBezTo>
                    <a:cubicBezTo>
                      <a:pt x="76" y="0"/>
                      <a:pt x="63" y="21"/>
                      <a:pt x="57" y="26"/>
                    </a:cubicBezTo>
                    <a:cubicBezTo>
                      <a:pt x="52" y="31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77">
                <a:extLst>
                  <a:ext uri="{FF2B5EF4-FFF2-40B4-BE49-F238E27FC236}">
                    <a16:creationId xmlns:a16="http://schemas.microsoft.com/office/drawing/2014/main" id="{8C1E4492-D44C-41B9-9F3E-9DD8F5E7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2587" y="3643480"/>
                <a:ext cx="338137" cy="198438"/>
              </a:xfrm>
              <a:custGeom>
                <a:avLst/>
                <a:gdLst>
                  <a:gd name="T0" fmla="*/ 3 w 154"/>
                  <a:gd name="T1" fmla="*/ 68 h 90"/>
                  <a:gd name="T2" fmla="*/ 0 w 154"/>
                  <a:gd name="T3" fmla="*/ 90 h 90"/>
                  <a:gd name="T4" fmla="*/ 36 w 154"/>
                  <a:gd name="T5" fmla="*/ 57 h 90"/>
                  <a:gd name="T6" fmla="*/ 53 w 154"/>
                  <a:gd name="T7" fmla="*/ 44 h 90"/>
                  <a:gd name="T8" fmla="*/ 154 w 154"/>
                  <a:gd name="T9" fmla="*/ 19 h 90"/>
                  <a:gd name="T10" fmla="*/ 142 w 154"/>
                  <a:gd name="T11" fmla="*/ 2 h 90"/>
                  <a:gd name="T12" fmla="*/ 137 w 154"/>
                  <a:gd name="T13" fmla="*/ 0 h 90"/>
                  <a:gd name="T14" fmla="*/ 112 w 154"/>
                  <a:gd name="T15" fmla="*/ 1 h 90"/>
                  <a:gd name="T16" fmla="*/ 72 w 154"/>
                  <a:gd name="T17" fmla="*/ 11 h 90"/>
                  <a:gd name="T18" fmla="*/ 51 w 154"/>
                  <a:gd name="T19" fmla="*/ 24 h 90"/>
                  <a:gd name="T20" fmla="*/ 30 w 154"/>
                  <a:gd name="T21" fmla="*/ 43 h 90"/>
                  <a:gd name="T22" fmla="*/ 14 w 154"/>
                  <a:gd name="T23" fmla="*/ 57 h 90"/>
                  <a:gd name="T24" fmla="*/ 3 w 154"/>
                  <a:gd name="T25" fmla="*/ 6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90">
                    <a:moveTo>
                      <a:pt x="3" y="68"/>
                    </a:moveTo>
                    <a:cubicBezTo>
                      <a:pt x="2" y="75"/>
                      <a:pt x="1" y="82"/>
                      <a:pt x="0" y="90"/>
                    </a:cubicBezTo>
                    <a:cubicBezTo>
                      <a:pt x="13" y="77"/>
                      <a:pt x="25" y="66"/>
                      <a:pt x="36" y="57"/>
                    </a:cubicBezTo>
                    <a:cubicBezTo>
                      <a:pt x="42" y="52"/>
                      <a:pt x="48" y="48"/>
                      <a:pt x="53" y="44"/>
                    </a:cubicBezTo>
                    <a:cubicBezTo>
                      <a:pt x="96" y="12"/>
                      <a:pt x="119" y="11"/>
                      <a:pt x="154" y="19"/>
                    </a:cubicBezTo>
                    <a:cubicBezTo>
                      <a:pt x="148" y="10"/>
                      <a:pt x="143" y="4"/>
                      <a:pt x="142" y="2"/>
                    </a:cubicBezTo>
                    <a:cubicBezTo>
                      <a:pt x="140" y="1"/>
                      <a:pt x="139" y="1"/>
                      <a:pt x="137" y="0"/>
                    </a:cubicBezTo>
                    <a:cubicBezTo>
                      <a:pt x="128" y="0"/>
                      <a:pt x="119" y="0"/>
                      <a:pt x="112" y="1"/>
                    </a:cubicBezTo>
                    <a:cubicBezTo>
                      <a:pt x="96" y="3"/>
                      <a:pt x="83" y="6"/>
                      <a:pt x="72" y="11"/>
                    </a:cubicBezTo>
                    <a:cubicBezTo>
                      <a:pt x="65" y="15"/>
                      <a:pt x="58" y="19"/>
                      <a:pt x="51" y="24"/>
                    </a:cubicBezTo>
                    <a:cubicBezTo>
                      <a:pt x="44" y="30"/>
                      <a:pt x="37" y="36"/>
                      <a:pt x="30" y="43"/>
                    </a:cubicBezTo>
                    <a:cubicBezTo>
                      <a:pt x="25" y="47"/>
                      <a:pt x="20" y="52"/>
                      <a:pt x="14" y="57"/>
                    </a:cubicBezTo>
                    <a:cubicBezTo>
                      <a:pt x="10" y="61"/>
                      <a:pt x="6" y="64"/>
                      <a:pt x="3" y="6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78">
                <a:extLst>
                  <a:ext uri="{FF2B5EF4-FFF2-40B4-BE49-F238E27FC236}">
                    <a16:creationId xmlns:a16="http://schemas.microsoft.com/office/drawing/2014/main" id="{72CD2FAA-E23E-44E1-A20F-637242ADC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1650" y="4388018"/>
                <a:ext cx="500062" cy="287338"/>
              </a:xfrm>
              <a:custGeom>
                <a:avLst/>
                <a:gdLst>
                  <a:gd name="T0" fmla="*/ 172 w 227"/>
                  <a:gd name="T1" fmla="*/ 115 h 130"/>
                  <a:gd name="T2" fmla="*/ 209 w 227"/>
                  <a:gd name="T3" fmla="*/ 129 h 130"/>
                  <a:gd name="T4" fmla="*/ 223 w 227"/>
                  <a:gd name="T5" fmla="*/ 120 h 130"/>
                  <a:gd name="T6" fmla="*/ 227 w 227"/>
                  <a:gd name="T7" fmla="*/ 121 h 130"/>
                  <a:gd name="T8" fmla="*/ 173 w 227"/>
                  <a:gd name="T9" fmla="*/ 71 h 130"/>
                  <a:gd name="T10" fmla="*/ 4 w 227"/>
                  <a:gd name="T11" fmla="*/ 0 h 130"/>
                  <a:gd name="T12" fmla="*/ 1 w 227"/>
                  <a:gd name="T13" fmla="*/ 10 h 130"/>
                  <a:gd name="T14" fmla="*/ 0 w 227"/>
                  <a:gd name="T15" fmla="*/ 13 h 130"/>
                  <a:gd name="T16" fmla="*/ 90 w 227"/>
                  <a:gd name="T17" fmla="*/ 78 h 130"/>
                  <a:gd name="T18" fmla="*/ 172 w 227"/>
                  <a:gd name="T19" fmla="*/ 11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30">
                    <a:moveTo>
                      <a:pt x="172" y="115"/>
                    </a:moveTo>
                    <a:cubicBezTo>
                      <a:pt x="174" y="116"/>
                      <a:pt x="207" y="130"/>
                      <a:pt x="209" y="129"/>
                    </a:cubicBezTo>
                    <a:cubicBezTo>
                      <a:pt x="210" y="128"/>
                      <a:pt x="223" y="120"/>
                      <a:pt x="223" y="120"/>
                    </a:cubicBezTo>
                    <a:cubicBezTo>
                      <a:pt x="227" y="121"/>
                      <a:pt x="227" y="121"/>
                      <a:pt x="227" y="121"/>
                    </a:cubicBezTo>
                    <a:cubicBezTo>
                      <a:pt x="173" y="71"/>
                      <a:pt x="173" y="71"/>
                      <a:pt x="173" y="7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81" y="76"/>
                      <a:pt x="90" y="78"/>
                    </a:cubicBezTo>
                    <a:cubicBezTo>
                      <a:pt x="99" y="80"/>
                      <a:pt x="172" y="115"/>
                      <a:pt x="172" y="11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79">
                <a:extLst>
                  <a:ext uri="{FF2B5EF4-FFF2-40B4-BE49-F238E27FC236}">
                    <a16:creationId xmlns:a16="http://schemas.microsoft.com/office/drawing/2014/main" id="{1937929B-D399-4E92-A681-D77B7E856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7675" y="4410243"/>
                <a:ext cx="544512" cy="349250"/>
              </a:xfrm>
              <a:custGeom>
                <a:avLst/>
                <a:gdLst>
                  <a:gd name="T0" fmla="*/ 25 w 247"/>
                  <a:gd name="T1" fmla="*/ 0 h 158"/>
                  <a:gd name="T2" fmla="*/ 20 w 247"/>
                  <a:gd name="T3" fmla="*/ 14 h 158"/>
                  <a:gd name="T4" fmla="*/ 0 w 247"/>
                  <a:gd name="T5" fmla="*/ 76 h 158"/>
                  <a:gd name="T6" fmla="*/ 157 w 247"/>
                  <a:gd name="T7" fmla="*/ 144 h 158"/>
                  <a:gd name="T8" fmla="*/ 224 w 247"/>
                  <a:gd name="T9" fmla="*/ 158 h 158"/>
                  <a:gd name="T10" fmla="*/ 247 w 247"/>
                  <a:gd name="T11" fmla="*/ 110 h 158"/>
                  <a:gd name="T12" fmla="*/ 192 w 247"/>
                  <a:gd name="T13" fmla="*/ 69 h 158"/>
                  <a:gd name="T14" fmla="*/ 25 w 247"/>
                  <a:gd name="T1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7" h="158">
                    <a:moveTo>
                      <a:pt x="25" y="0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151" y="141"/>
                      <a:pt x="157" y="144"/>
                    </a:cubicBezTo>
                    <a:cubicBezTo>
                      <a:pt x="163" y="147"/>
                      <a:pt x="224" y="158"/>
                      <a:pt x="224" y="158"/>
                    </a:cubicBezTo>
                    <a:cubicBezTo>
                      <a:pt x="247" y="110"/>
                      <a:pt x="247" y="110"/>
                      <a:pt x="247" y="110"/>
                    </a:cubicBezTo>
                    <a:cubicBezTo>
                      <a:pt x="192" y="69"/>
                      <a:pt x="192" y="69"/>
                      <a:pt x="192" y="69"/>
                    </a:cubicBezTo>
                    <a:cubicBezTo>
                      <a:pt x="137" y="47"/>
                      <a:pt x="32" y="3"/>
                      <a:pt x="2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80">
                <a:extLst>
                  <a:ext uri="{FF2B5EF4-FFF2-40B4-BE49-F238E27FC236}">
                    <a16:creationId xmlns:a16="http://schemas.microsoft.com/office/drawing/2014/main" id="{E588B6F6-3382-4713-83DC-78A688D71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8575" y="4275305"/>
                <a:ext cx="790575" cy="873125"/>
              </a:xfrm>
              <a:custGeom>
                <a:avLst/>
                <a:gdLst>
                  <a:gd name="T0" fmla="*/ 201 w 359"/>
                  <a:gd name="T1" fmla="*/ 0 h 396"/>
                  <a:gd name="T2" fmla="*/ 357 w 359"/>
                  <a:gd name="T3" fmla="*/ 253 h 396"/>
                  <a:gd name="T4" fmla="*/ 277 w 359"/>
                  <a:gd name="T5" fmla="*/ 372 h 396"/>
                  <a:gd name="T6" fmla="*/ 143 w 359"/>
                  <a:gd name="T7" fmla="*/ 364 h 396"/>
                  <a:gd name="T8" fmla="*/ 6 w 359"/>
                  <a:gd name="T9" fmla="*/ 99 h 396"/>
                  <a:gd name="T10" fmla="*/ 201 w 359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96">
                    <a:moveTo>
                      <a:pt x="201" y="0"/>
                    </a:moveTo>
                    <a:cubicBezTo>
                      <a:pt x="206" y="14"/>
                      <a:pt x="355" y="230"/>
                      <a:pt x="357" y="253"/>
                    </a:cubicBezTo>
                    <a:cubicBezTo>
                      <a:pt x="359" y="276"/>
                      <a:pt x="339" y="347"/>
                      <a:pt x="277" y="372"/>
                    </a:cubicBezTo>
                    <a:cubicBezTo>
                      <a:pt x="215" y="396"/>
                      <a:pt x="156" y="390"/>
                      <a:pt x="143" y="364"/>
                    </a:cubicBezTo>
                    <a:cubicBezTo>
                      <a:pt x="129" y="338"/>
                      <a:pt x="0" y="120"/>
                      <a:pt x="6" y="99"/>
                    </a:cubicBezTo>
                    <a:cubicBezTo>
                      <a:pt x="13" y="79"/>
                      <a:pt x="202" y="2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81">
                <a:extLst>
                  <a:ext uri="{FF2B5EF4-FFF2-40B4-BE49-F238E27FC236}">
                    <a16:creationId xmlns:a16="http://schemas.microsoft.com/office/drawing/2014/main" id="{2EEAA4BB-8A8B-4D37-8FFB-407DF8EA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787" y="4222918"/>
                <a:ext cx="619125" cy="493713"/>
              </a:xfrm>
              <a:custGeom>
                <a:avLst/>
                <a:gdLst>
                  <a:gd name="T0" fmla="*/ 15 w 281"/>
                  <a:gd name="T1" fmla="*/ 119 h 224"/>
                  <a:gd name="T2" fmla="*/ 70 w 281"/>
                  <a:gd name="T3" fmla="*/ 207 h 224"/>
                  <a:gd name="T4" fmla="*/ 265 w 281"/>
                  <a:gd name="T5" fmla="*/ 110 h 224"/>
                  <a:gd name="T6" fmla="*/ 272 w 281"/>
                  <a:gd name="T7" fmla="*/ 54 h 224"/>
                  <a:gd name="T8" fmla="*/ 240 w 281"/>
                  <a:gd name="T9" fmla="*/ 0 h 224"/>
                  <a:gd name="T10" fmla="*/ 15 w 281"/>
                  <a:gd name="T11" fmla="*/ 119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224">
                    <a:moveTo>
                      <a:pt x="15" y="119"/>
                    </a:moveTo>
                    <a:cubicBezTo>
                      <a:pt x="0" y="128"/>
                      <a:pt x="49" y="189"/>
                      <a:pt x="70" y="207"/>
                    </a:cubicBezTo>
                    <a:cubicBezTo>
                      <a:pt x="92" y="224"/>
                      <a:pt x="248" y="132"/>
                      <a:pt x="265" y="110"/>
                    </a:cubicBezTo>
                    <a:cubicBezTo>
                      <a:pt x="281" y="89"/>
                      <a:pt x="276" y="64"/>
                      <a:pt x="272" y="54"/>
                    </a:cubicBezTo>
                    <a:cubicBezTo>
                      <a:pt x="267" y="43"/>
                      <a:pt x="246" y="0"/>
                      <a:pt x="240" y="0"/>
                    </a:cubicBezTo>
                    <a:cubicBezTo>
                      <a:pt x="227" y="0"/>
                      <a:pt x="30" y="110"/>
                      <a:pt x="15" y="11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82">
                <a:extLst>
                  <a:ext uri="{FF2B5EF4-FFF2-40B4-BE49-F238E27FC236}">
                    <a16:creationId xmlns:a16="http://schemas.microsoft.com/office/drawing/2014/main" id="{23AF8E64-40C9-46D0-B813-4570BD382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1025" y="3502193"/>
                <a:ext cx="1100137" cy="384175"/>
              </a:xfrm>
              <a:custGeom>
                <a:avLst/>
                <a:gdLst>
                  <a:gd name="T0" fmla="*/ 56 w 500"/>
                  <a:gd name="T1" fmla="*/ 43 h 174"/>
                  <a:gd name="T2" fmla="*/ 38 w 500"/>
                  <a:gd name="T3" fmla="*/ 40 h 174"/>
                  <a:gd name="T4" fmla="*/ 12 w 500"/>
                  <a:gd name="T5" fmla="*/ 21 h 174"/>
                  <a:gd name="T6" fmla="*/ 4 w 500"/>
                  <a:gd name="T7" fmla="*/ 0 h 174"/>
                  <a:gd name="T8" fmla="*/ 0 w 500"/>
                  <a:gd name="T9" fmla="*/ 10 h 174"/>
                  <a:gd name="T10" fmla="*/ 0 w 500"/>
                  <a:gd name="T11" fmla="*/ 20 h 174"/>
                  <a:gd name="T12" fmla="*/ 14 w 500"/>
                  <a:gd name="T13" fmla="*/ 44 h 174"/>
                  <a:gd name="T14" fmla="*/ 47 w 500"/>
                  <a:gd name="T15" fmla="*/ 64 h 174"/>
                  <a:gd name="T16" fmla="*/ 52 w 500"/>
                  <a:gd name="T17" fmla="*/ 66 h 174"/>
                  <a:gd name="T18" fmla="*/ 75 w 500"/>
                  <a:gd name="T19" fmla="*/ 70 h 174"/>
                  <a:gd name="T20" fmla="*/ 78 w 500"/>
                  <a:gd name="T21" fmla="*/ 70 h 174"/>
                  <a:gd name="T22" fmla="*/ 166 w 500"/>
                  <a:gd name="T23" fmla="*/ 57 h 174"/>
                  <a:gd name="T24" fmla="*/ 271 w 500"/>
                  <a:gd name="T25" fmla="*/ 58 h 174"/>
                  <a:gd name="T26" fmla="*/ 468 w 500"/>
                  <a:gd name="T27" fmla="*/ 161 h 174"/>
                  <a:gd name="T28" fmla="*/ 500 w 500"/>
                  <a:gd name="T29" fmla="*/ 153 h 174"/>
                  <a:gd name="T30" fmla="*/ 498 w 500"/>
                  <a:gd name="T31" fmla="*/ 134 h 174"/>
                  <a:gd name="T32" fmla="*/ 255 w 500"/>
                  <a:gd name="T33" fmla="*/ 31 h 174"/>
                  <a:gd name="T34" fmla="*/ 144 w 500"/>
                  <a:gd name="T35" fmla="*/ 34 h 174"/>
                  <a:gd name="T36" fmla="*/ 85 w 500"/>
                  <a:gd name="T37" fmla="*/ 42 h 174"/>
                  <a:gd name="T38" fmla="*/ 56 w 500"/>
                  <a:gd name="T39" fmla="*/ 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0" h="174">
                    <a:moveTo>
                      <a:pt x="56" y="43"/>
                    </a:moveTo>
                    <a:cubicBezTo>
                      <a:pt x="49" y="42"/>
                      <a:pt x="44" y="41"/>
                      <a:pt x="38" y="40"/>
                    </a:cubicBezTo>
                    <a:cubicBezTo>
                      <a:pt x="25" y="36"/>
                      <a:pt x="17" y="29"/>
                      <a:pt x="12" y="21"/>
                    </a:cubicBezTo>
                    <a:cubicBezTo>
                      <a:pt x="8" y="14"/>
                      <a:pt x="5" y="7"/>
                      <a:pt x="4" y="0"/>
                    </a:cubicBezTo>
                    <a:cubicBezTo>
                      <a:pt x="2" y="4"/>
                      <a:pt x="1" y="7"/>
                      <a:pt x="0" y="10"/>
                    </a:cubicBezTo>
                    <a:cubicBezTo>
                      <a:pt x="0" y="14"/>
                      <a:pt x="0" y="17"/>
                      <a:pt x="0" y="20"/>
                    </a:cubicBezTo>
                    <a:cubicBezTo>
                      <a:pt x="2" y="29"/>
                      <a:pt x="7" y="37"/>
                      <a:pt x="14" y="44"/>
                    </a:cubicBezTo>
                    <a:cubicBezTo>
                      <a:pt x="23" y="52"/>
                      <a:pt x="35" y="60"/>
                      <a:pt x="47" y="64"/>
                    </a:cubicBezTo>
                    <a:cubicBezTo>
                      <a:pt x="49" y="65"/>
                      <a:pt x="50" y="65"/>
                      <a:pt x="52" y="66"/>
                    </a:cubicBezTo>
                    <a:cubicBezTo>
                      <a:pt x="60" y="68"/>
                      <a:pt x="67" y="70"/>
                      <a:pt x="75" y="70"/>
                    </a:cubicBezTo>
                    <a:cubicBezTo>
                      <a:pt x="76" y="70"/>
                      <a:pt x="77" y="70"/>
                      <a:pt x="78" y="70"/>
                    </a:cubicBezTo>
                    <a:cubicBezTo>
                      <a:pt x="100" y="70"/>
                      <a:pt x="130" y="63"/>
                      <a:pt x="166" y="57"/>
                    </a:cubicBezTo>
                    <a:cubicBezTo>
                      <a:pt x="198" y="52"/>
                      <a:pt x="217" y="54"/>
                      <a:pt x="271" y="58"/>
                    </a:cubicBezTo>
                    <a:cubicBezTo>
                      <a:pt x="326" y="62"/>
                      <a:pt x="432" y="134"/>
                      <a:pt x="468" y="161"/>
                    </a:cubicBezTo>
                    <a:cubicBezTo>
                      <a:pt x="484" y="173"/>
                      <a:pt x="496" y="174"/>
                      <a:pt x="500" y="153"/>
                    </a:cubicBezTo>
                    <a:cubicBezTo>
                      <a:pt x="500" y="148"/>
                      <a:pt x="498" y="140"/>
                      <a:pt x="498" y="134"/>
                    </a:cubicBezTo>
                    <a:cubicBezTo>
                      <a:pt x="425" y="132"/>
                      <a:pt x="349" y="43"/>
                      <a:pt x="255" y="31"/>
                    </a:cubicBezTo>
                    <a:cubicBezTo>
                      <a:pt x="217" y="26"/>
                      <a:pt x="179" y="29"/>
                      <a:pt x="144" y="34"/>
                    </a:cubicBezTo>
                    <a:cubicBezTo>
                      <a:pt x="123" y="37"/>
                      <a:pt x="103" y="40"/>
                      <a:pt x="85" y="42"/>
                    </a:cubicBezTo>
                    <a:cubicBezTo>
                      <a:pt x="75" y="43"/>
                      <a:pt x="65" y="43"/>
                      <a:pt x="56" y="4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83">
                <a:extLst>
                  <a:ext uri="{FF2B5EF4-FFF2-40B4-BE49-F238E27FC236}">
                    <a16:creationId xmlns:a16="http://schemas.microsoft.com/office/drawing/2014/main" id="{EC9A9864-F12A-4889-92C3-E82FFB73E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2275" y="3892718"/>
                <a:ext cx="674687" cy="374650"/>
              </a:xfrm>
              <a:custGeom>
                <a:avLst/>
                <a:gdLst>
                  <a:gd name="T0" fmla="*/ 20 w 306"/>
                  <a:gd name="T1" fmla="*/ 8 h 170"/>
                  <a:gd name="T2" fmla="*/ 0 w 306"/>
                  <a:gd name="T3" fmla="*/ 21 h 170"/>
                  <a:gd name="T4" fmla="*/ 31 w 306"/>
                  <a:gd name="T5" fmla="*/ 75 h 170"/>
                  <a:gd name="T6" fmla="*/ 50 w 306"/>
                  <a:gd name="T7" fmla="*/ 109 h 170"/>
                  <a:gd name="T8" fmla="*/ 111 w 306"/>
                  <a:gd name="T9" fmla="*/ 78 h 170"/>
                  <a:gd name="T10" fmla="*/ 256 w 306"/>
                  <a:gd name="T11" fmla="*/ 155 h 170"/>
                  <a:gd name="T12" fmla="*/ 20 w 306"/>
                  <a:gd name="T13" fmla="*/ 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70">
                    <a:moveTo>
                      <a:pt x="20" y="8"/>
                    </a:moveTo>
                    <a:cubicBezTo>
                      <a:pt x="6" y="11"/>
                      <a:pt x="0" y="21"/>
                      <a:pt x="0" y="21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64" y="76"/>
                      <a:pt x="111" y="78"/>
                    </a:cubicBezTo>
                    <a:cubicBezTo>
                      <a:pt x="159" y="80"/>
                      <a:pt x="236" y="170"/>
                      <a:pt x="256" y="155"/>
                    </a:cubicBezTo>
                    <a:cubicBezTo>
                      <a:pt x="306" y="117"/>
                      <a:pt x="108" y="0"/>
                      <a:pt x="2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84">
                <a:extLst>
                  <a:ext uri="{FF2B5EF4-FFF2-40B4-BE49-F238E27FC236}">
                    <a16:creationId xmlns:a16="http://schemas.microsoft.com/office/drawing/2014/main" id="{A82B6948-EDDE-4CCA-BBB6-401E582C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5937" y="4016543"/>
                <a:ext cx="482600" cy="250825"/>
              </a:xfrm>
              <a:custGeom>
                <a:avLst/>
                <a:gdLst>
                  <a:gd name="T0" fmla="*/ 19 w 219"/>
                  <a:gd name="T1" fmla="*/ 39 h 114"/>
                  <a:gd name="T2" fmla="*/ 69 w 219"/>
                  <a:gd name="T3" fmla="*/ 22 h 114"/>
                  <a:gd name="T4" fmla="*/ 214 w 219"/>
                  <a:gd name="T5" fmla="*/ 99 h 114"/>
                  <a:gd name="T6" fmla="*/ 219 w 219"/>
                  <a:gd name="T7" fmla="*/ 93 h 114"/>
                  <a:gd name="T8" fmla="*/ 207 w 219"/>
                  <a:gd name="T9" fmla="*/ 89 h 114"/>
                  <a:gd name="T10" fmla="*/ 198 w 219"/>
                  <a:gd name="T11" fmla="*/ 83 h 114"/>
                  <a:gd name="T12" fmla="*/ 87 w 219"/>
                  <a:gd name="T13" fmla="*/ 10 h 114"/>
                  <a:gd name="T14" fmla="*/ 12 w 219"/>
                  <a:gd name="T15" fmla="*/ 23 h 114"/>
                  <a:gd name="T16" fmla="*/ 9 w 219"/>
                  <a:gd name="T17" fmla="*/ 26 h 114"/>
                  <a:gd name="T18" fmla="*/ 0 w 219"/>
                  <a:gd name="T19" fmla="*/ 38 h 114"/>
                  <a:gd name="T20" fmla="*/ 8 w 219"/>
                  <a:gd name="T21" fmla="*/ 53 h 114"/>
                  <a:gd name="T22" fmla="*/ 19 w 219"/>
                  <a:gd name="T23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114">
                    <a:moveTo>
                      <a:pt x="19" y="39"/>
                    </a:moveTo>
                    <a:cubicBezTo>
                      <a:pt x="27" y="30"/>
                      <a:pt x="43" y="20"/>
                      <a:pt x="69" y="22"/>
                    </a:cubicBezTo>
                    <a:cubicBezTo>
                      <a:pt x="117" y="24"/>
                      <a:pt x="194" y="114"/>
                      <a:pt x="214" y="99"/>
                    </a:cubicBezTo>
                    <a:cubicBezTo>
                      <a:pt x="216" y="97"/>
                      <a:pt x="218" y="95"/>
                      <a:pt x="219" y="93"/>
                    </a:cubicBezTo>
                    <a:cubicBezTo>
                      <a:pt x="216" y="93"/>
                      <a:pt x="212" y="91"/>
                      <a:pt x="207" y="89"/>
                    </a:cubicBezTo>
                    <a:cubicBezTo>
                      <a:pt x="204" y="87"/>
                      <a:pt x="201" y="85"/>
                      <a:pt x="198" y="83"/>
                    </a:cubicBezTo>
                    <a:cubicBezTo>
                      <a:pt x="169" y="64"/>
                      <a:pt x="113" y="18"/>
                      <a:pt x="87" y="10"/>
                    </a:cubicBezTo>
                    <a:cubicBezTo>
                      <a:pt x="60" y="2"/>
                      <a:pt x="32" y="0"/>
                      <a:pt x="12" y="23"/>
                    </a:cubicBezTo>
                    <a:cubicBezTo>
                      <a:pt x="11" y="24"/>
                      <a:pt x="10" y="25"/>
                      <a:pt x="9" y="26"/>
                    </a:cubicBezTo>
                    <a:cubicBezTo>
                      <a:pt x="5" y="31"/>
                      <a:pt x="2" y="34"/>
                      <a:pt x="0" y="38"/>
                    </a:cubicBezTo>
                    <a:cubicBezTo>
                      <a:pt x="2" y="43"/>
                      <a:pt x="5" y="48"/>
                      <a:pt x="8" y="53"/>
                    </a:cubicBezTo>
                    <a:cubicBezTo>
                      <a:pt x="8" y="53"/>
                      <a:pt x="11" y="47"/>
                      <a:pt x="19" y="3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85">
                <a:extLst>
                  <a:ext uri="{FF2B5EF4-FFF2-40B4-BE49-F238E27FC236}">
                    <a16:creationId xmlns:a16="http://schemas.microsoft.com/office/drawing/2014/main" id="{23DB88BB-EFD5-428A-99CE-A8D596E6C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7" y="4086393"/>
                <a:ext cx="619125" cy="769938"/>
              </a:xfrm>
              <a:custGeom>
                <a:avLst/>
                <a:gdLst>
                  <a:gd name="T0" fmla="*/ 189 w 281"/>
                  <a:gd name="T1" fmla="*/ 203 h 349"/>
                  <a:gd name="T2" fmla="*/ 84 w 281"/>
                  <a:gd name="T3" fmla="*/ 0 h 349"/>
                  <a:gd name="T4" fmla="*/ 20 w 281"/>
                  <a:gd name="T5" fmla="*/ 26 h 349"/>
                  <a:gd name="T6" fmla="*/ 0 w 281"/>
                  <a:gd name="T7" fmla="*/ 28 h 349"/>
                  <a:gd name="T8" fmla="*/ 179 w 281"/>
                  <a:gd name="T9" fmla="*/ 340 h 349"/>
                  <a:gd name="T10" fmla="*/ 206 w 281"/>
                  <a:gd name="T11" fmla="*/ 348 h 349"/>
                  <a:gd name="T12" fmla="*/ 281 w 281"/>
                  <a:gd name="T13" fmla="*/ 298 h 349"/>
                  <a:gd name="T14" fmla="*/ 189 w 281"/>
                  <a:gd name="T15" fmla="*/ 20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1" h="349">
                    <a:moveTo>
                      <a:pt x="189" y="203"/>
                    </a:moveTo>
                    <a:cubicBezTo>
                      <a:pt x="159" y="154"/>
                      <a:pt x="111" y="56"/>
                      <a:pt x="84" y="0"/>
                    </a:cubicBezTo>
                    <a:cubicBezTo>
                      <a:pt x="67" y="12"/>
                      <a:pt x="41" y="22"/>
                      <a:pt x="20" y="26"/>
                    </a:cubicBezTo>
                    <a:cubicBezTo>
                      <a:pt x="13" y="28"/>
                      <a:pt x="5" y="28"/>
                      <a:pt x="0" y="28"/>
                    </a:cubicBezTo>
                    <a:cubicBezTo>
                      <a:pt x="66" y="143"/>
                      <a:pt x="169" y="325"/>
                      <a:pt x="179" y="340"/>
                    </a:cubicBezTo>
                    <a:cubicBezTo>
                      <a:pt x="184" y="347"/>
                      <a:pt x="194" y="349"/>
                      <a:pt x="206" y="348"/>
                    </a:cubicBezTo>
                    <a:cubicBezTo>
                      <a:pt x="230" y="344"/>
                      <a:pt x="263" y="326"/>
                      <a:pt x="281" y="298"/>
                    </a:cubicBezTo>
                    <a:cubicBezTo>
                      <a:pt x="255" y="279"/>
                      <a:pt x="215" y="248"/>
                      <a:pt x="189" y="20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86">
                <a:extLst>
                  <a:ext uri="{FF2B5EF4-FFF2-40B4-BE49-F238E27FC236}">
                    <a16:creationId xmlns:a16="http://schemas.microsoft.com/office/drawing/2014/main" id="{6D39A2E7-4590-4F4A-BF46-D9FB83089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3825" y="4411830"/>
                <a:ext cx="695325" cy="736600"/>
              </a:xfrm>
              <a:custGeom>
                <a:avLst/>
                <a:gdLst>
                  <a:gd name="T0" fmla="*/ 203 w 316"/>
                  <a:gd name="T1" fmla="*/ 298 h 334"/>
                  <a:gd name="T2" fmla="*/ 110 w 316"/>
                  <a:gd name="T3" fmla="*/ 294 h 334"/>
                  <a:gd name="T4" fmla="*/ 103 w 316"/>
                  <a:gd name="T5" fmla="*/ 283 h 334"/>
                  <a:gd name="T6" fmla="*/ 29 w 316"/>
                  <a:gd name="T7" fmla="*/ 167 h 334"/>
                  <a:gd name="T8" fmla="*/ 1 w 316"/>
                  <a:gd name="T9" fmla="*/ 123 h 334"/>
                  <a:gd name="T10" fmla="*/ 0 w 316"/>
                  <a:gd name="T11" fmla="*/ 123 h 334"/>
                  <a:gd name="T12" fmla="*/ 23 w 316"/>
                  <a:gd name="T13" fmla="*/ 166 h 334"/>
                  <a:gd name="T14" fmla="*/ 85 w 316"/>
                  <a:gd name="T15" fmla="*/ 276 h 334"/>
                  <a:gd name="T16" fmla="*/ 100 w 316"/>
                  <a:gd name="T17" fmla="*/ 302 h 334"/>
                  <a:gd name="T18" fmla="*/ 234 w 316"/>
                  <a:gd name="T19" fmla="*/ 310 h 334"/>
                  <a:gd name="T20" fmla="*/ 314 w 316"/>
                  <a:gd name="T21" fmla="*/ 191 h 334"/>
                  <a:gd name="T22" fmla="*/ 197 w 316"/>
                  <a:gd name="T23" fmla="*/ 0 h 334"/>
                  <a:gd name="T24" fmla="*/ 194 w 316"/>
                  <a:gd name="T25" fmla="*/ 12 h 334"/>
                  <a:gd name="T26" fmla="*/ 286 w 316"/>
                  <a:gd name="T27" fmla="*/ 191 h 334"/>
                  <a:gd name="T28" fmla="*/ 203 w 316"/>
                  <a:gd name="T29" fmla="*/ 29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6" h="334">
                    <a:moveTo>
                      <a:pt x="203" y="298"/>
                    </a:moveTo>
                    <a:cubicBezTo>
                      <a:pt x="161" y="314"/>
                      <a:pt x="119" y="306"/>
                      <a:pt x="110" y="294"/>
                    </a:cubicBezTo>
                    <a:cubicBezTo>
                      <a:pt x="109" y="293"/>
                      <a:pt x="107" y="289"/>
                      <a:pt x="103" y="283"/>
                    </a:cubicBezTo>
                    <a:cubicBezTo>
                      <a:pt x="89" y="262"/>
                      <a:pt x="58" y="213"/>
                      <a:pt x="29" y="167"/>
                    </a:cubicBezTo>
                    <a:cubicBezTo>
                      <a:pt x="19" y="152"/>
                      <a:pt x="10" y="137"/>
                      <a:pt x="1" y="123"/>
                    </a:cubicBezTo>
                    <a:cubicBezTo>
                      <a:pt x="1" y="123"/>
                      <a:pt x="0" y="123"/>
                      <a:pt x="0" y="123"/>
                    </a:cubicBezTo>
                    <a:cubicBezTo>
                      <a:pt x="7" y="137"/>
                      <a:pt x="15" y="151"/>
                      <a:pt x="23" y="166"/>
                    </a:cubicBezTo>
                    <a:cubicBezTo>
                      <a:pt x="46" y="207"/>
                      <a:pt x="70" y="249"/>
                      <a:pt x="85" y="276"/>
                    </a:cubicBezTo>
                    <a:cubicBezTo>
                      <a:pt x="92" y="289"/>
                      <a:pt x="97" y="298"/>
                      <a:pt x="100" y="302"/>
                    </a:cubicBezTo>
                    <a:cubicBezTo>
                      <a:pt x="113" y="328"/>
                      <a:pt x="172" y="334"/>
                      <a:pt x="234" y="310"/>
                    </a:cubicBezTo>
                    <a:cubicBezTo>
                      <a:pt x="296" y="285"/>
                      <a:pt x="316" y="214"/>
                      <a:pt x="314" y="191"/>
                    </a:cubicBezTo>
                    <a:cubicBezTo>
                      <a:pt x="313" y="176"/>
                      <a:pt x="243" y="70"/>
                      <a:pt x="197" y="0"/>
                    </a:cubicBezTo>
                    <a:cubicBezTo>
                      <a:pt x="197" y="4"/>
                      <a:pt x="196" y="8"/>
                      <a:pt x="194" y="12"/>
                    </a:cubicBezTo>
                    <a:cubicBezTo>
                      <a:pt x="232" y="63"/>
                      <a:pt x="290" y="149"/>
                      <a:pt x="286" y="191"/>
                    </a:cubicBezTo>
                    <a:cubicBezTo>
                      <a:pt x="279" y="250"/>
                      <a:pt x="245" y="283"/>
                      <a:pt x="203" y="298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Oval 87">
                <a:extLst>
                  <a:ext uri="{FF2B5EF4-FFF2-40B4-BE49-F238E27FC236}">
                    <a16:creationId xmlns:a16="http://schemas.microsoft.com/office/drawing/2014/main" id="{6914534E-A6CF-4752-844C-7097B741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7975" y="4461043"/>
                <a:ext cx="66675" cy="666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88">
                <a:extLst>
                  <a:ext uri="{FF2B5EF4-FFF2-40B4-BE49-F238E27FC236}">
                    <a16:creationId xmlns:a16="http://schemas.microsoft.com/office/drawing/2014/main" id="{F8205E9A-1E61-4CAF-AFD0-3F1977EC6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0300" y="5810418"/>
                <a:ext cx="407987" cy="334963"/>
              </a:xfrm>
              <a:custGeom>
                <a:avLst/>
                <a:gdLst>
                  <a:gd name="T0" fmla="*/ 185 w 185"/>
                  <a:gd name="T1" fmla="*/ 33 h 152"/>
                  <a:gd name="T2" fmla="*/ 119 w 185"/>
                  <a:gd name="T3" fmla="*/ 8 h 152"/>
                  <a:gd name="T4" fmla="*/ 49 w 185"/>
                  <a:gd name="T5" fmla="*/ 91 h 152"/>
                  <a:gd name="T6" fmla="*/ 1 w 185"/>
                  <a:gd name="T7" fmla="*/ 121 h 152"/>
                  <a:gd name="T8" fmla="*/ 28 w 185"/>
                  <a:gd name="T9" fmla="*/ 139 h 152"/>
                  <a:gd name="T10" fmla="*/ 151 w 185"/>
                  <a:gd name="T11" fmla="*/ 111 h 152"/>
                  <a:gd name="T12" fmla="*/ 185 w 185"/>
                  <a:gd name="T13" fmla="*/ 3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152">
                    <a:moveTo>
                      <a:pt x="185" y="33"/>
                    </a:moveTo>
                    <a:cubicBezTo>
                      <a:pt x="175" y="32"/>
                      <a:pt x="132" y="0"/>
                      <a:pt x="119" y="8"/>
                    </a:cubicBezTo>
                    <a:cubicBezTo>
                      <a:pt x="107" y="17"/>
                      <a:pt x="91" y="71"/>
                      <a:pt x="49" y="91"/>
                    </a:cubicBezTo>
                    <a:cubicBezTo>
                      <a:pt x="7" y="112"/>
                      <a:pt x="0" y="112"/>
                      <a:pt x="1" y="121"/>
                    </a:cubicBezTo>
                    <a:cubicBezTo>
                      <a:pt x="2" y="130"/>
                      <a:pt x="14" y="137"/>
                      <a:pt x="28" y="139"/>
                    </a:cubicBezTo>
                    <a:cubicBezTo>
                      <a:pt x="42" y="142"/>
                      <a:pt x="123" y="152"/>
                      <a:pt x="151" y="111"/>
                    </a:cubicBezTo>
                    <a:cubicBezTo>
                      <a:pt x="180" y="70"/>
                      <a:pt x="185" y="33"/>
                      <a:pt x="185" y="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89">
                <a:extLst>
                  <a:ext uri="{FF2B5EF4-FFF2-40B4-BE49-F238E27FC236}">
                    <a16:creationId xmlns:a16="http://schemas.microsoft.com/office/drawing/2014/main" id="{E65F0BA0-CA4C-4273-8A63-798E491E4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7162" y="3044993"/>
                <a:ext cx="182562" cy="328613"/>
              </a:xfrm>
              <a:custGeom>
                <a:avLst/>
                <a:gdLst>
                  <a:gd name="T0" fmla="*/ 22 w 83"/>
                  <a:gd name="T1" fmla="*/ 1 h 149"/>
                  <a:gd name="T2" fmla="*/ 26 w 83"/>
                  <a:gd name="T3" fmla="*/ 118 h 149"/>
                  <a:gd name="T4" fmla="*/ 0 w 83"/>
                  <a:gd name="T5" fmla="*/ 139 h 149"/>
                  <a:gd name="T6" fmla="*/ 44 w 83"/>
                  <a:gd name="T7" fmla="*/ 117 h 149"/>
                  <a:gd name="T8" fmla="*/ 40 w 83"/>
                  <a:gd name="T9" fmla="*/ 1 h 149"/>
                  <a:gd name="T10" fmla="*/ 16 w 83"/>
                  <a:gd name="T11" fmla="*/ 1 h 149"/>
                  <a:gd name="T12" fmla="*/ 22 w 83"/>
                  <a:gd name="T13" fmla="*/ 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149">
                    <a:moveTo>
                      <a:pt x="22" y="1"/>
                    </a:moveTo>
                    <a:cubicBezTo>
                      <a:pt x="65" y="8"/>
                      <a:pt x="48" y="94"/>
                      <a:pt x="26" y="118"/>
                    </a:cubicBezTo>
                    <a:cubicBezTo>
                      <a:pt x="19" y="125"/>
                      <a:pt x="9" y="135"/>
                      <a:pt x="0" y="139"/>
                    </a:cubicBezTo>
                    <a:cubicBezTo>
                      <a:pt x="10" y="149"/>
                      <a:pt x="32" y="130"/>
                      <a:pt x="44" y="117"/>
                    </a:cubicBezTo>
                    <a:cubicBezTo>
                      <a:pt x="66" y="94"/>
                      <a:pt x="83" y="7"/>
                      <a:pt x="40" y="1"/>
                    </a:cubicBezTo>
                    <a:cubicBezTo>
                      <a:pt x="32" y="0"/>
                      <a:pt x="23" y="0"/>
                      <a:pt x="16" y="1"/>
                    </a:cubicBezTo>
                    <a:cubicBezTo>
                      <a:pt x="18" y="1"/>
                      <a:pt x="20" y="1"/>
                      <a:pt x="22" y="1"/>
                    </a:cubicBezTo>
                    <a:close/>
                  </a:path>
                </a:pathLst>
              </a:custGeom>
              <a:solidFill>
                <a:srgbClr val="B790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90">
                <a:extLst>
                  <a:ext uri="{FF2B5EF4-FFF2-40B4-BE49-F238E27FC236}">
                    <a16:creationId xmlns:a16="http://schemas.microsoft.com/office/drawing/2014/main" id="{EB74DA39-BA2A-4B9D-AF50-706A3B9A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0175" y="2975143"/>
                <a:ext cx="231775" cy="454025"/>
              </a:xfrm>
              <a:custGeom>
                <a:avLst/>
                <a:gdLst>
                  <a:gd name="T0" fmla="*/ 32 w 105"/>
                  <a:gd name="T1" fmla="*/ 203 h 206"/>
                  <a:gd name="T2" fmla="*/ 82 w 105"/>
                  <a:gd name="T3" fmla="*/ 168 h 206"/>
                  <a:gd name="T4" fmla="*/ 95 w 105"/>
                  <a:gd name="T5" fmla="*/ 155 h 206"/>
                  <a:gd name="T6" fmla="*/ 104 w 105"/>
                  <a:gd name="T7" fmla="*/ 60 h 206"/>
                  <a:gd name="T8" fmla="*/ 100 w 105"/>
                  <a:gd name="T9" fmla="*/ 24 h 206"/>
                  <a:gd name="T10" fmla="*/ 18 w 105"/>
                  <a:gd name="T11" fmla="*/ 4 h 206"/>
                  <a:gd name="T12" fmla="*/ 0 w 105"/>
                  <a:gd name="T13" fmla="*/ 10 h 206"/>
                  <a:gd name="T14" fmla="*/ 93 w 105"/>
                  <a:gd name="T15" fmla="*/ 31 h 206"/>
                  <a:gd name="T16" fmla="*/ 82 w 105"/>
                  <a:gd name="T17" fmla="*/ 152 h 206"/>
                  <a:gd name="T18" fmla="*/ 14 w 105"/>
                  <a:gd name="T19" fmla="*/ 204 h 206"/>
                  <a:gd name="T20" fmla="*/ 15 w 105"/>
                  <a:gd name="T21" fmla="*/ 204 h 206"/>
                  <a:gd name="T22" fmla="*/ 32 w 105"/>
                  <a:gd name="T23" fmla="*/ 2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5" h="206">
                    <a:moveTo>
                      <a:pt x="32" y="203"/>
                    </a:moveTo>
                    <a:cubicBezTo>
                      <a:pt x="48" y="196"/>
                      <a:pt x="68" y="180"/>
                      <a:pt x="82" y="168"/>
                    </a:cubicBezTo>
                    <a:cubicBezTo>
                      <a:pt x="87" y="163"/>
                      <a:pt x="92" y="158"/>
                      <a:pt x="95" y="155"/>
                    </a:cubicBezTo>
                    <a:cubicBezTo>
                      <a:pt x="103" y="146"/>
                      <a:pt x="105" y="96"/>
                      <a:pt x="104" y="60"/>
                    </a:cubicBezTo>
                    <a:cubicBezTo>
                      <a:pt x="103" y="42"/>
                      <a:pt x="102" y="27"/>
                      <a:pt x="100" y="24"/>
                    </a:cubicBezTo>
                    <a:cubicBezTo>
                      <a:pt x="97" y="15"/>
                      <a:pt x="53" y="0"/>
                      <a:pt x="18" y="4"/>
                    </a:cubicBezTo>
                    <a:cubicBezTo>
                      <a:pt x="11" y="5"/>
                      <a:pt x="5" y="7"/>
                      <a:pt x="0" y="10"/>
                    </a:cubicBezTo>
                    <a:cubicBezTo>
                      <a:pt x="21" y="7"/>
                      <a:pt x="85" y="6"/>
                      <a:pt x="93" y="31"/>
                    </a:cubicBezTo>
                    <a:cubicBezTo>
                      <a:pt x="98" y="46"/>
                      <a:pt x="97" y="139"/>
                      <a:pt x="82" y="152"/>
                    </a:cubicBezTo>
                    <a:cubicBezTo>
                      <a:pt x="63" y="169"/>
                      <a:pt x="14" y="204"/>
                      <a:pt x="14" y="204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19" y="206"/>
                      <a:pt x="25" y="205"/>
                      <a:pt x="32" y="203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91">
                <a:extLst>
                  <a:ext uri="{FF2B5EF4-FFF2-40B4-BE49-F238E27FC236}">
                    <a16:creationId xmlns:a16="http://schemas.microsoft.com/office/drawing/2014/main" id="{0B07F72F-50AF-46D3-954C-86434564C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0300" y="5815180"/>
                <a:ext cx="407987" cy="306388"/>
              </a:xfrm>
              <a:custGeom>
                <a:avLst/>
                <a:gdLst>
                  <a:gd name="T0" fmla="*/ 72 w 185"/>
                  <a:gd name="T1" fmla="*/ 90 h 139"/>
                  <a:gd name="T2" fmla="*/ 122 w 185"/>
                  <a:gd name="T3" fmla="*/ 28 h 139"/>
                  <a:gd name="T4" fmla="*/ 171 w 185"/>
                  <a:gd name="T5" fmla="*/ 50 h 139"/>
                  <a:gd name="T6" fmla="*/ 179 w 185"/>
                  <a:gd name="T7" fmla="*/ 53 h 139"/>
                  <a:gd name="T8" fmla="*/ 185 w 185"/>
                  <a:gd name="T9" fmla="*/ 31 h 139"/>
                  <a:gd name="T10" fmla="*/ 176 w 185"/>
                  <a:gd name="T11" fmla="*/ 27 h 139"/>
                  <a:gd name="T12" fmla="*/ 119 w 185"/>
                  <a:gd name="T13" fmla="*/ 6 h 139"/>
                  <a:gd name="T14" fmla="*/ 49 w 185"/>
                  <a:gd name="T15" fmla="*/ 89 h 139"/>
                  <a:gd name="T16" fmla="*/ 1 w 185"/>
                  <a:gd name="T17" fmla="*/ 119 h 139"/>
                  <a:gd name="T18" fmla="*/ 28 w 185"/>
                  <a:gd name="T19" fmla="*/ 137 h 139"/>
                  <a:gd name="T20" fmla="*/ 38 w 185"/>
                  <a:gd name="T21" fmla="*/ 139 h 139"/>
                  <a:gd name="T22" fmla="*/ 35 w 185"/>
                  <a:gd name="T23" fmla="*/ 137 h 139"/>
                  <a:gd name="T24" fmla="*/ 11 w 185"/>
                  <a:gd name="T25" fmla="*/ 124 h 139"/>
                  <a:gd name="T26" fmla="*/ 72 w 185"/>
                  <a:gd name="T27" fmla="*/ 9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139">
                    <a:moveTo>
                      <a:pt x="72" y="90"/>
                    </a:moveTo>
                    <a:cubicBezTo>
                      <a:pt x="109" y="68"/>
                      <a:pt x="122" y="28"/>
                      <a:pt x="122" y="28"/>
                    </a:cubicBezTo>
                    <a:cubicBezTo>
                      <a:pt x="122" y="28"/>
                      <a:pt x="144" y="41"/>
                      <a:pt x="171" y="50"/>
                    </a:cubicBezTo>
                    <a:cubicBezTo>
                      <a:pt x="174" y="51"/>
                      <a:pt x="177" y="52"/>
                      <a:pt x="179" y="53"/>
                    </a:cubicBezTo>
                    <a:cubicBezTo>
                      <a:pt x="184" y="40"/>
                      <a:pt x="185" y="31"/>
                      <a:pt x="185" y="31"/>
                    </a:cubicBezTo>
                    <a:cubicBezTo>
                      <a:pt x="183" y="31"/>
                      <a:pt x="180" y="29"/>
                      <a:pt x="176" y="27"/>
                    </a:cubicBezTo>
                    <a:cubicBezTo>
                      <a:pt x="159" y="19"/>
                      <a:pt x="129" y="0"/>
                      <a:pt x="119" y="6"/>
                    </a:cubicBezTo>
                    <a:cubicBezTo>
                      <a:pt x="107" y="15"/>
                      <a:pt x="91" y="69"/>
                      <a:pt x="49" y="89"/>
                    </a:cubicBezTo>
                    <a:cubicBezTo>
                      <a:pt x="7" y="110"/>
                      <a:pt x="0" y="110"/>
                      <a:pt x="1" y="119"/>
                    </a:cubicBezTo>
                    <a:cubicBezTo>
                      <a:pt x="2" y="128"/>
                      <a:pt x="14" y="135"/>
                      <a:pt x="28" y="137"/>
                    </a:cubicBezTo>
                    <a:cubicBezTo>
                      <a:pt x="30" y="138"/>
                      <a:pt x="33" y="138"/>
                      <a:pt x="38" y="139"/>
                    </a:cubicBezTo>
                    <a:cubicBezTo>
                      <a:pt x="37" y="138"/>
                      <a:pt x="36" y="138"/>
                      <a:pt x="35" y="137"/>
                    </a:cubicBezTo>
                    <a:cubicBezTo>
                      <a:pt x="24" y="131"/>
                      <a:pt x="11" y="124"/>
                      <a:pt x="11" y="124"/>
                    </a:cubicBezTo>
                    <a:cubicBezTo>
                      <a:pt x="11" y="124"/>
                      <a:pt x="34" y="112"/>
                      <a:pt x="72" y="9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84B451-6006-44F3-99D1-FF4D2258CAFD}"/>
                </a:ext>
              </a:extLst>
            </p:cNvPr>
            <p:cNvGrpSpPr/>
            <p:nvPr/>
          </p:nvGrpSpPr>
          <p:grpSpPr>
            <a:xfrm>
              <a:off x="10452100" y="5454818"/>
              <a:ext cx="1038224" cy="668337"/>
              <a:chOff x="10452100" y="5454818"/>
              <a:chExt cx="1038224" cy="668337"/>
            </a:xfrm>
          </p:grpSpPr>
          <p:sp>
            <p:nvSpPr>
              <p:cNvPr id="33" name="Freeform 92">
                <a:extLst>
                  <a:ext uri="{FF2B5EF4-FFF2-40B4-BE49-F238E27FC236}">
                    <a16:creationId xmlns:a16="http://schemas.microsoft.com/office/drawing/2014/main" id="{F4A2EE0B-C8E9-493B-B5FD-323AF854E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0037" y="5900905"/>
                <a:ext cx="895350" cy="222250"/>
              </a:xfrm>
              <a:custGeom>
                <a:avLst/>
                <a:gdLst>
                  <a:gd name="T0" fmla="*/ 0 w 407"/>
                  <a:gd name="T1" fmla="*/ 0 h 101"/>
                  <a:gd name="T2" fmla="*/ 390 w 407"/>
                  <a:gd name="T3" fmla="*/ 0 h 101"/>
                  <a:gd name="T4" fmla="*/ 407 w 407"/>
                  <a:gd name="T5" fmla="*/ 21 h 101"/>
                  <a:gd name="T6" fmla="*/ 407 w 407"/>
                  <a:gd name="T7" fmla="*/ 80 h 101"/>
                  <a:gd name="T8" fmla="*/ 390 w 407"/>
                  <a:gd name="T9" fmla="*/ 101 h 101"/>
                  <a:gd name="T10" fmla="*/ 0 w 407"/>
                  <a:gd name="T11" fmla="*/ 101 h 101"/>
                  <a:gd name="T12" fmla="*/ 0 w 407"/>
                  <a:gd name="T13" fmla="*/ 90 h 101"/>
                  <a:gd name="T14" fmla="*/ 389 w 407"/>
                  <a:gd name="T15" fmla="*/ 90 h 101"/>
                  <a:gd name="T16" fmla="*/ 398 w 407"/>
                  <a:gd name="T17" fmla="*/ 80 h 101"/>
                  <a:gd name="T18" fmla="*/ 398 w 407"/>
                  <a:gd name="T19" fmla="*/ 21 h 101"/>
                  <a:gd name="T20" fmla="*/ 389 w 407"/>
                  <a:gd name="T21" fmla="*/ 11 h 101"/>
                  <a:gd name="T22" fmla="*/ 0 w 407"/>
                  <a:gd name="T23" fmla="*/ 11 h 101"/>
                  <a:gd name="T24" fmla="*/ 0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0" y="0"/>
                    </a:moveTo>
                    <a:cubicBezTo>
                      <a:pt x="390" y="0"/>
                      <a:pt x="390" y="0"/>
                      <a:pt x="390" y="0"/>
                    </a:cubicBezTo>
                    <a:cubicBezTo>
                      <a:pt x="399" y="0"/>
                      <a:pt x="407" y="9"/>
                      <a:pt x="407" y="21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7" y="92"/>
                      <a:pt x="399" y="101"/>
                      <a:pt x="39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89" y="90"/>
                      <a:pt x="389" y="90"/>
                      <a:pt x="389" y="90"/>
                    </a:cubicBezTo>
                    <a:cubicBezTo>
                      <a:pt x="394" y="90"/>
                      <a:pt x="398" y="86"/>
                      <a:pt x="398" y="80"/>
                    </a:cubicBezTo>
                    <a:cubicBezTo>
                      <a:pt x="398" y="21"/>
                      <a:pt x="398" y="21"/>
                      <a:pt x="398" y="21"/>
                    </a:cubicBezTo>
                    <a:cubicBezTo>
                      <a:pt x="398" y="15"/>
                      <a:pt x="394" y="11"/>
                      <a:pt x="389" y="11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93">
                <a:extLst>
                  <a:ext uri="{FF2B5EF4-FFF2-40B4-BE49-F238E27FC236}">
                    <a16:creationId xmlns:a16="http://schemas.microsoft.com/office/drawing/2014/main" id="{6C457A17-6087-4D0B-A8F2-D4DAEBE68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7975" y="5924718"/>
                <a:ext cx="868362" cy="174625"/>
              </a:xfrm>
              <a:custGeom>
                <a:avLst/>
                <a:gdLst>
                  <a:gd name="T0" fmla="*/ 0 w 394"/>
                  <a:gd name="T1" fmla="*/ 0 h 79"/>
                  <a:gd name="T2" fmla="*/ 5 w 394"/>
                  <a:gd name="T3" fmla="*/ 39 h 79"/>
                  <a:gd name="T4" fmla="*/ 0 w 394"/>
                  <a:gd name="T5" fmla="*/ 79 h 79"/>
                  <a:gd name="T6" fmla="*/ 386 w 394"/>
                  <a:gd name="T7" fmla="*/ 79 h 79"/>
                  <a:gd name="T8" fmla="*/ 394 w 394"/>
                  <a:gd name="T9" fmla="*/ 69 h 79"/>
                  <a:gd name="T10" fmla="*/ 394 w 394"/>
                  <a:gd name="T11" fmla="*/ 10 h 79"/>
                  <a:gd name="T12" fmla="*/ 386 w 394"/>
                  <a:gd name="T13" fmla="*/ 0 h 79"/>
                  <a:gd name="T14" fmla="*/ 0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0" y="0"/>
                    </a:moveTo>
                    <a:cubicBezTo>
                      <a:pt x="4" y="12"/>
                      <a:pt x="5" y="26"/>
                      <a:pt x="5" y="39"/>
                    </a:cubicBezTo>
                    <a:cubicBezTo>
                      <a:pt x="5" y="53"/>
                      <a:pt x="4" y="67"/>
                      <a:pt x="0" y="79"/>
                    </a:cubicBezTo>
                    <a:cubicBezTo>
                      <a:pt x="386" y="79"/>
                      <a:pt x="386" y="79"/>
                      <a:pt x="386" y="79"/>
                    </a:cubicBezTo>
                    <a:cubicBezTo>
                      <a:pt x="390" y="79"/>
                      <a:pt x="394" y="75"/>
                      <a:pt x="394" y="69"/>
                    </a:cubicBezTo>
                    <a:cubicBezTo>
                      <a:pt x="394" y="10"/>
                      <a:pt x="394" y="10"/>
                      <a:pt x="394" y="10"/>
                    </a:cubicBezTo>
                    <a:cubicBezTo>
                      <a:pt x="394" y="4"/>
                      <a:pt x="390" y="0"/>
                      <a:pt x="3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94">
                <a:extLst>
                  <a:ext uri="{FF2B5EF4-FFF2-40B4-BE49-F238E27FC236}">
                    <a16:creationId xmlns:a16="http://schemas.microsoft.com/office/drawing/2014/main" id="{8CA32F33-5256-47DE-9BD7-2FF1EE3A9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0362" y="5964405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95">
                <a:extLst>
                  <a:ext uri="{FF2B5EF4-FFF2-40B4-BE49-F238E27FC236}">
                    <a16:creationId xmlns:a16="http://schemas.microsoft.com/office/drawing/2014/main" id="{3AE34392-58BE-419C-B0DB-850F94D6A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0362" y="5996155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96">
                <a:extLst>
                  <a:ext uri="{FF2B5EF4-FFF2-40B4-BE49-F238E27FC236}">
                    <a16:creationId xmlns:a16="http://schemas.microsoft.com/office/drawing/2014/main" id="{DCE906AE-A2FE-4973-A1DA-018966A69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0362" y="6035843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97">
                <a:extLst>
                  <a:ext uri="{FF2B5EF4-FFF2-40B4-BE49-F238E27FC236}">
                    <a16:creationId xmlns:a16="http://schemas.microsoft.com/office/drawing/2014/main" id="{8164C1F7-E39E-4B45-8BE9-5423C950F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0362" y="6067593"/>
                <a:ext cx="777875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98">
                <a:extLst>
                  <a:ext uri="{FF2B5EF4-FFF2-40B4-BE49-F238E27FC236}">
                    <a16:creationId xmlns:a16="http://schemas.microsoft.com/office/drawing/2014/main" id="{B088F90B-2038-4A10-921A-5571B77B9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3387" y="5678655"/>
                <a:ext cx="896937" cy="222250"/>
              </a:xfrm>
              <a:custGeom>
                <a:avLst/>
                <a:gdLst>
                  <a:gd name="T0" fmla="*/ 0 w 407"/>
                  <a:gd name="T1" fmla="*/ 0 h 101"/>
                  <a:gd name="T2" fmla="*/ 390 w 407"/>
                  <a:gd name="T3" fmla="*/ 0 h 101"/>
                  <a:gd name="T4" fmla="*/ 407 w 407"/>
                  <a:gd name="T5" fmla="*/ 21 h 101"/>
                  <a:gd name="T6" fmla="*/ 407 w 407"/>
                  <a:gd name="T7" fmla="*/ 80 h 101"/>
                  <a:gd name="T8" fmla="*/ 390 w 407"/>
                  <a:gd name="T9" fmla="*/ 101 h 101"/>
                  <a:gd name="T10" fmla="*/ 0 w 407"/>
                  <a:gd name="T11" fmla="*/ 101 h 101"/>
                  <a:gd name="T12" fmla="*/ 0 w 407"/>
                  <a:gd name="T13" fmla="*/ 90 h 101"/>
                  <a:gd name="T14" fmla="*/ 389 w 407"/>
                  <a:gd name="T15" fmla="*/ 90 h 101"/>
                  <a:gd name="T16" fmla="*/ 398 w 407"/>
                  <a:gd name="T17" fmla="*/ 80 h 101"/>
                  <a:gd name="T18" fmla="*/ 398 w 407"/>
                  <a:gd name="T19" fmla="*/ 21 h 101"/>
                  <a:gd name="T20" fmla="*/ 389 w 407"/>
                  <a:gd name="T21" fmla="*/ 11 h 101"/>
                  <a:gd name="T22" fmla="*/ 0 w 407"/>
                  <a:gd name="T23" fmla="*/ 11 h 101"/>
                  <a:gd name="T24" fmla="*/ 0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0" y="0"/>
                    </a:moveTo>
                    <a:cubicBezTo>
                      <a:pt x="390" y="0"/>
                      <a:pt x="390" y="0"/>
                      <a:pt x="390" y="0"/>
                    </a:cubicBezTo>
                    <a:cubicBezTo>
                      <a:pt x="399" y="0"/>
                      <a:pt x="407" y="10"/>
                      <a:pt x="407" y="21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7" y="92"/>
                      <a:pt x="399" y="101"/>
                      <a:pt x="39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89" y="90"/>
                      <a:pt x="389" y="90"/>
                      <a:pt x="389" y="90"/>
                    </a:cubicBezTo>
                    <a:cubicBezTo>
                      <a:pt x="394" y="90"/>
                      <a:pt x="398" y="86"/>
                      <a:pt x="398" y="80"/>
                    </a:cubicBezTo>
                    <a:cubicBezTo>
                      <a:pt x="398" y="21"/>
                      <a:pt x="398" y="21"/>
                      <a:pt x="398" y="21"/>
                    </a:cubicBezTo>
                    <a:cubicBezTo>
                      <a:pt x="398" y="15"/>
                      <a:pt x="394" y="11"/>
                      <a:pt x="389" y="11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99">
                <a:extLst>
                  <a:ext uri="{FF2B5EF4-FFF2-40B4-BE49-F238E27FC236}">
                    <a16:creationId xmlns:a16="http://schemas.microsoft.com/office/drawing/2014/main" id="{F7E1904D-A6A4-403D-9E44-144BCA3B5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2912" y="5702468"/>
                <a:ext cx="868362" cy="174625"/>
              </a:xfrm>
              <a:custGeom>
                <a:avLst/>
                <a:gdLst>
                  <a:gd name="T0" fmla="*/ 0 w 394"/>
                  <a:gd name="T1" fmla="*/ 0 h 79"/>
                  <a:gd name="T2" fmla="*/ 5 w 394"/>
                  <a:gd name="T3" fmla="*/ 40 h 79"/>
                  <a:gd name="T4" fmla="*/ 0 w 394"/>
                  <a:gd name="T5" fmla="*/ 79 h 79"/>
                  <a:gd name="T6" fmla="*/ 386 w 394"/>
                  <a:gd name="T7" fmla="*/ 79 h 79"/>
                  <a:gd name="T8" fmla="*/ 394 w 394"/>
                  <a:gd name="T9" fmla="*/ 69 h 79"/>
                  <a:gd name="T10" fmla="*/ 394 w 394"/>
                  <a:gd name="T11" fmla="*/ 10 h 79"/>
                  <a:gd name="T12" fmla="*/ 386 w 394"/>
                  <a:gd name="T13" fmla="*/ 0 h 79"/>
                  <a:gd name="T14" fmla="*/ 0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0" y="0"/>
                    </a:moveTo>
                    <a:cubicBezTo>
                      <a:pt x="3" y="12"/>
                      <a:pt x="5" y="26"/>
                      <a:pt x="5" y="40"/>
                    </a:cubicBezTo>
                    <a:cubicBezTo>
                      <a:pt x="5" y="53"/>
                      <a:pt x="3" y="67"/>
                      <a:pt x="0" y="79"/>
                    </a:cubicBezTo>
                    <a:cubicBezTo>
                      <a:pt x="386" y="79"/>
                      <a:pt x="386" y="79"/>
                      <a:pt x="386" y="79"/>
                    </a:cubicBezTo>
                    <a:cubicBezTo>
                      <a:pt x="390" y="79"/>
                      <a:pt x="394" y="75"/>
                      <a:pt x="394" y="69"/>
                    </a:cubicBezTo>
                    <a:cubicBezTo>
                      <a:pt x="394" y="10"/>
                      <a:pt x="394" y="10"/>
                      <a:pt x="394" y="10"/>
                    </a:cubicBezTo>
                    <a:cubicBezTo>
                      <a:pt x="394" y="4"/>
                      <a:pt x="390" y="0"/>
                      <a:pt x="3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00">
                <a:extLst>
                  <a:ext uri="{FF2B5EF4-FFF2-40B4-BE49-F238E27FC236}">
                    <a16:creationId xmlns:a16="http://schemas.microsoft.com/office/drawing/2014/main" id="{47812176-F6B6-4711-AF50-26C388F8A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5300" y="5742155"/>
                <a:ext cx="776287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01">
                <a:extLst>
                  <a:ext uri="{FF2B5EF4-FFF2-40B4-BE49-F238E27FC236}">
                    <a16:creationId xmlns:a16="http://schemas.microsoft.com/office/drawing/2014/main" id="{5D6C88E0-C6BD-447B-9595-BEA13CDEA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5300" y="5772318"/>
                <a:ext cx="776287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02">
                <a:extLst>
                  <a:ext uri="{FF2B5EF4-FFF2-40B4-BE49-F238E27FC236}">
                    <a16:creationId xmlns:a16="http://schemas.microsoft.com/office/drawing/2014/main" id="{F468FF6A-7B78-40A2-9A68-63D1256C5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5300" y="5812005"/>
                <a:ext cx="776287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03">
                <a:extLst>
                  <a:ext uri="{FF2B5EF4-FFF2-40B4-BE49-F238E27FC236}">
                    <a16:creationId xmlns:a16="http://schemas.microsoft.com/office/drawing/2014/main" id="{F4F94A23-2CF5-4B0D-8E73-005D33B6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5300" y="5845343"/>
                <a:ext cx="776287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04">
                <a:extLst>
                  <a:ext uri="{FF2B5EF4-FFF2-40B4-BE49-F238E27FC236}">
                    <a16:creationId xmlns:a16="http://schemas.microsoft.com/office/drawing/2014/main" id="{A7069C14-5492-47BC-B600-E159D2624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2100" y="5454818"/>
                <a:ext cx="896937" cy="223838"/>
              </a:xfrm>
              <a:custGeom>
                <a:avLst/>
                <a:gdLst>
                  <a:gd name="T0" fmla="*/ 407 w 407"/>
                  <a:gd name="T1" fmla="*/ 0 h 101"/>
                  <a:gd name="T2" fmla="*/ 17 w 407"/>
                  <a:gd name="T3" fmla="*/ 0 h 101"/>
                  <a:gd name="T4" fmla="*/ 0 w 407"/>
                  <a:gd name="T5" fmla="*/ 21 h 101"/>
                  <a:gd name="T6" fmla="*/ 0 w 407"/>
                  <a:gd name="T7" fmla="*/ 80 h 101"/>
                  <a:gd name="T8" fmla="*/ 17 w 407"/>
                  <a:gd name="T9" fmla="*/ 101 h 101"/>
                  <a:gd name="T10" fmla="*/ 407 w 407"/>
                  <a:gd name="T11" fmla="*/ 101 h 101"/>
                  <a:gd name="T12" fmla="*/ 407 w 407"/>
                  <a:gd name="T13" fmla="*/ 90 h 101"/>
                  <a:gd name="T14" fmla="*/ 18 w 407"/>
                  <a:gd name="T15" fmla="*/ 90 h 101"/>
                  <a:gd name="T16" fmla="*/ 9 w 407"/>
                  <a:gd name="T17" fmla="*/ 80 h 101"/>
                  <a:gd name="T18" fmla="*/ 9 w 407"/>
                  <a:gd name="T19" fmla="*/ 21 h 101"/>
                  <a:gd name="T20" fmla="*/ 18 w 407"/>
                  <a:gd name="T21" fmla="*/ 11 h 101"/>
                  <a:gd name="T22" fmla="*/ 407 w 407"/>
                  <a:gd name="T23" fmla="*/ 11 h 101"/>
                  <a:gd name="T24" fmla="*/ 407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40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10"/>
                      <a:pt x="0" y="21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92"/>
                      <a:pt x="8" y="101"/>
                      <a:pt x="17" y="101"/>
                    </a:cubicBezTo>
                    <a:cubicBezTo>
                      <a:pt x="407" y="101"/>
                      <a:pt x="407" y="101"/>
                      <a:pt x="407" y="101"/>
                    </a:cubicBezTo>
                    <a:cubicBezTo>
                      <a:pt x="407" y="90"/>
                      <a:pt x="407" y="90"/>
                      <a:pt x="407" y="90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3" y="90"/>
                      <a:pt x="9" y="86"/>
                      <a:pt x="9" y="8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5"/>
                      <a:pt x="13" y="11"/>
                      <a:pt x="18" y="11"/>
                    </a:cubicBezTo>
                    <a:cubicBezTo>
                      <a:pt x="407" y="11"/>
                      <a:pt x="407" y="11"/>
                      <a:pt x="407" y="11"/>
                    </a:cubicBezTo>
                    <a:lnTo>
                      <a:pt x="4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05">
                <a:extLst>
                  <a:ext uri="{FF2B5EF4-FFF2-40B4-BE49-F238E27FC236}">
                    <a16:creationId xmlns:a16="http://schemas.microsoft.com/office/drawing/2014/main" id="{9DF52D47-BEBA-4326-87C4-2EE456F73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2737" y="5480218"/>
                <a:ext cx="868362" cy="173038"/>
              </a:xfrm>
              <a:custGeom>
                <a:avLst/>
                <a:gdLst>
                  <a:gd name="T0" fmla="*/ 394 w 394"/>
                  <a:gd name="T1" fmla="*/ 0 h 79"/>
                  <a:gd name="T2" fmla="*/ 389 w 394"/>
                  <a:gd name="T3" fmla="*/ 40 h 79"/>
                  <a:gd name="T4" fmla="*/ 394 w 394"/>
                  <a:gd name="T5" fmla="*/ 79 h 79"/>
                  <a:gd name="T6" fmla="*/ 8 w 394"/>
                  <a:gd name="T7" fmla="*/ 79 h 79"/>
                  <a:gd name="T8" fmla="*/ 0 w 394"/>
                  <a:gd name="T9" fmla="*/ 69 h 79"/>
                  <a:gd name="T10" fmla="*/ 0 w 394"/>
                  <a:gd name="T11" fmla="*/ 10 h 79"/>
                  <a:gd name="T12" fmla="*/ 8 w 394"/>
                  <a:gd name="T13" fmla="*/ 0 h 79"/>
                  <a:gd name="T14" fmla="*/ 394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394" y="0"/>
                    </a:moveTo>
                    <a:cubicBezTo>
                      <a:pt x="390" y="12"/>
                      <a:pt x="389" y="26"/>
                      <a:pt x="389" y="40"/>
                    </a:cubicBezTo>
                    <a:cubicBezTo>
                      <a:pt x="389" y="53"/>
                      <a:pt x="390" y="67"/>
                      <a:pt x="394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4" y="79"/>
                      <a:pt x="0" y="75"/>
                      <a:pt x="0" y="6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8" y="0"/>
                    </a:cubicBez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106">
                <a:extLst>
                  <a:ext uri="{FF2B5EF4-FFF2-40B4-BE49-F238E27FC236}">
                    <a16:creationId xmlns:a16="http://schemas.microsoft.com/office/drawing/2014/main" id="{D4A10E73-6E64-437F-8E2C-D67AA209F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2425" y="5519905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107">
                <a:extLst>
                  <a:ext uri="{FF2B5EF4-FFF2-40B4-BE49-F238E27FC236}">
                    <a16:creationId xmlns:a16="http://schemas.microsoft.com/office/drawing/2014/main" id="{47451D0D-94E8-4C44-93C9-B6C2C325F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2425" y="5550068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108">
                <a:extLst>
                  <a:ext uri="{FF2B5EF4-FFF2-40B4-BE49-F238E27FC236}">
                    <a16:creationId xmlns:a16="http://schemas.microsoft.com/office/drawing/2014/main" id="{8553D307-0EC3-4A04-A2A0-995B99AE5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2425" y="5589755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109">
                <a:extLst>
                  <a:ext uri="{FF2B5EF4-FFF2-40B4-BE49-F238E27FC236}">
                    <a16:creationId xmlns:a16="http://schemas.microsoft.com/office/drawing/2014/main" id="{E10B6F14-D7FD-4D94-B0B4-55EEB7BD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2425" y="5623093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C5ED51-86CA-4D83-8141-BA06D8DD40D1}"/>
                </a:ext>
              </a:extLst>
            </p:cNvPr>
            <p:cNvGrpSpPr/>
            <p:nvPr/>
          </p:nvGrpSpPr>
          <p:grpSpPr>
            <a:xfrm>
              <a:off x="6096000" y="4811880"/>
              <a:ext cx="1784350" cy="1306513"/>
              <a:chOff x="6096000" y="4811880"/>
              <a:chExt cx="1784350" cy="1306513"/>
            </a:xfrm>
          </p:grpSpPr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08F043E8-CB33-478D-BCDB-3EBBEC2DA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512" y="4811880"/>
                <a:ext cx="492125" cy="1295400"/>
              </a:xfrm>
              <a:custGeom>
                <a:avLst/>
                <a:gdLst>
                  <a:gd name="T0" fmla="*/ 223 w 223"/>
                  <a:gd name="T1" fmla="*/ 583 h 588"/>
                  <a:gd name="T2" fmla="*/ 211 w 223"/>
                  <a:gd name="T3" fmla="*/ 587 h 588"/>
                  <a:gd name="T4" fmla="*/ 207 w 223"/>
                  <a:gd name="T5" fmla="*/ 588 h 588"/>
                  <a:gd name="T6" fmla="*/ 0 w 223"/>
                  <a:gd name="T7" fmla="*/ 8 h 588"/>
                  <a:gd name="T8" fmla="*/ 5 w 223"/>
                  <a:gd name="T9" fmla="*/ 3 h 588"/>
                  <a:gd name="T10" fmla="*/ 15 w 223"/>
                  <a:gd name="T11" fmla="*/ 0 h 588"/>
                  <a:gd name="T12" fmla="*/ 223 w 223"/>
                  <a:gd name="T13" fmla="*/ 583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588">
                    <a:moveTo>
                      <a:pt x="223" y="583"/>
                    </a:moveTo>
                    <a:cubicBezTo>
                      <a:pt x="211" y="587"/>
                      <a:pt x="211" y="587"/>
                      <a:pt x="211" y="587"/>
                    </a:cubicBezTo>
                    <a:cubicBezTo>
                      <a:pt x="210" y="588"/>
                      <a:pt x="209" y="588"/>
                      <a:pt x="207" y="58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5" y="3"/>
                    </a:cubicBezTo>
                    <a:cubicBezTo>
                      <a:pt x="10" y="2"/>
                      <a:pt x="10" y="2"/>
                      <a:pt x="15" y="0"/>
                    </a:cubicBezTo>
                    <a:lnTo>
                      <a:pt x="223" y="58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45">
                <a:extLst>
                  <a:ext uri="{FF2B5EF4-FFF2-40B4-BE49-F238E27FC236}">
                    <a16:creationId xmlns:a16="http://schemas.microsoft.com/office/drawing/2014/main" id="{582E9E35-9B8B-4714-99B1-621998C39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7025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Rectangle 46">
                <a:extLst>
                  <a:ext uri="{FF2B5EF4-FFF2-40B4-BE49-F238E27FC236}">
                    <a16:creationId xmlns:a16="http://schemas.microsoft.com/office/drawing/2014/main" id="{0D4090DB-ED31-4097-B84C-D8418700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2750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47">
                <a:extLst>
                  <a:ext uri="{FF2B5EF4-FFF2-40B4-BE49-F238E27FC236}">
                    <a16:creationId xmlns:a16="http://schemas.microsoft.com/office/drawing/2014/main" id="{09C4E3EC-5899-471A-B6CE-F2EC6EEB1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6887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48">
                <a:extLst>
                  <a:ext uri="{FF2B5EF4-FFF2-40B4-BE49-F238E27FC236}">
                    <a16:creationId xmlns:a16="http://schemas.microsoft.com/office/drawing/2014/main" id="{4D95E31B-2A87-4DD2-9902-E37B087A5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612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49">
                <a:extLst>
                  <a:ext uri="{FF2B5EF4-FFF2-40B4-BE49-F238E27FC236}">
                    <a16:creationId xmlns:a16="http://schemas.microsoft.com/office/drawing/2014/main" id="{6DE1F11F-AB54-4C3B-BF1A-A9E200D06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337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50">
                <a:extLst>
                  <a:ext uri="{FF2B5EF4-FFF2-40B4-BE49-F238E27FC236}">
                    <a16:creationId xmlns:a16="http://schemas.microsoft.com/office/drawing/2014/main" id="{059CB9AF-5CF0-45CD-8B55-BB1294E6B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2475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51">
                <a:extLst>
                  <a:ext uri="{FF2B5EF4-FFF2-40B4-BE49-F238E27FC236}">
                    <a16:creationId xmlns:a16="http://schemas.microsoft.com/office/drawing/2014/main" id="{4F2C0395-351E-459C-9531-BF0BC88E5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8200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52">
                <a:extLst>
                  <a:ext uri="{FF2B5EF4-FFF2-40B4-BE49-F238E27FC236}">
                    <a16:creationId xmlns:a16="http://schemas.microsoft.com/office/drawing/2014/main" id="{F4073A1D-9CDB-4FFC-B5DF-D5C29C02E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3925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53">
                <a:extLst>
                  <a:ext uri="{FF2B5EF4-FFF2-40B4-BE49-F238E27FC236}">
                    <a16:creationId xmlns:a16="http://schemas.microsoft.com/office/drawing/2014/main" id="{1F281B74-14F2-447C-9E01-2537125F5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58062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2CF46559-6319-48D5-8FFE-F4769EAF6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550" y="6050130"/>
                <a:ext cx="1320800" cy="68263"/>
              </a:xfrm>
              <a:custGeom>
                <a:avLst/>
                <a:gdLst>
                  <a:gd name="T0" fmla="*/ 578 w 599"/>
                  <a:gd name="T1" fmla="*/ 0 h 31"/>
                  <a:gd name="T2" fmla="*/ 15 w 599"/>
                  <a:gd name="T3" fmla="*/ 0 h 31"/>
                  <a:gd name="T4" fmla="*/ 0 w 599"/>
                  <a:gd name="T5" fmla="*/ 16 h 31"/>
                  <a:gd name="T6" fmla="*/ 15 w 599"/>
                  <a:gd name="T7" fmla="*/ 31 h 31"/>
                  <a:gd name="T8" fmla="*/ 578 w 599"/>
                  <a:gd name="T9" fmla="*/ 31 h 31"/>
                  <a:gd name="T10" fmla="*/ 588 w 599"/>
                  <a:gd name="T11" fmla="*/ 27 h 31"/>
                  <a:gd name="T12" fmla="*/ 578 w 599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31">
                    <a:moveTo>
                      <a:pt x="57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578" y="31"/>
                      <a:pt x="578" y="31"/>
                      <a:pt x="578" y="31"/>
                    </a:cubicBezTo>
                    <a:cubicBezTo>
                      <a:pt x="582" y="31"/>
                      <a:pt x="585" y="30"/>
                      <a:pt x="588" y="27"/>
                    </a:cubicBezTo>
                    <a:cubicBezTo>
                      <a:pt x="599" y="18"/>
                      <a:pt x="592" y="0"/>
                      <a:pt x="5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55">
                <a:extLst>
                  <a:ext uri="{FF2B5EF4-FFF2-40B4-BE49-F238E27FC236}">
                    <a16:creationId xmlns:a16="http://schemas.microsoft.com/office/drawing/2014/main" id="{80415891-2AD3-4F42-BF01-0AD878944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7062" y="6064418"/>
                <a:ext cx="473075" cy="349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0">
                <a:extLst>
                  <a:ext uri="{FF2B5EF4-FFF2-40B4-BE49-F238E27FC236}">
                    <a16:creationId xmlns:a16="http://schemas.microsoft.com/office/drawing/2014/main" id="{614BCCB5-BBDB-4D28-864D-979EA5EED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0937" y="6070768"/>
                <a:ext cx="107950" cy="23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1">
                <a:extLst>
                  <a:ext uri="{FF2B5EF4-FFF2-40B4-BE49-F238E27FC236}">
                    <a16:creationId xmlns:a16="http://schemas.microsoft.com/office/drawing/2014/main" id="{1D2E2883-8C33-4DAD-8565-52B9E69FF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5875" y="6070768"/>
                <a:ext cx="104775" cy="23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12">
                <a:extLst>
                  <a:ext uri="{FF2B5EF4-FFF2-40B4-BE49-F238E27FC236}">
                    <a16:creationId xmlns:a16="http://schemas.microsoft.com/office/drawing/2014/main" id="{4867AC07-29B1-47A1-8AC7-6B6B2EDA9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0987" y="6061243"/>
                <a:ext cx="7937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113">
                <a:extLst>
                  <a:ext uri="{FF2B5EF4-FFF2-40B4-BE49-F238E27FC236}">
                    <a16:creationId xmlns:a16="http://schemas.microsoft.com/office/drawing/2014/main" id="{0D6CBA6C-9C8C-4A92-910B-63AB1588A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0037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114">
                <a:extLst>
                  <a:ext uri="{FF2B5EF4-FFF2-40B4-BE49-F238E27FC236}">
                    <a16:creationId xmlns:a16="http://schemas.microsoft.com/office/drawing/2014/main" id="{4A2EA057-2351-4C79-8C2C-411F184B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2262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115">
                <a:extLst>
                  <a:ext uri="{FF2B5EF4-FFF2-40B4-BE49-F238E27FC236}">
                    <a16:creationId xmlns:a16="http://schemas.microsoft.com/office/drawing/2014/main" id="{947AF200-83C9-4EE8-8556-402ED84A0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4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116">
                <a:extLst>
                  <a:ext uri="{FF2B5EF4-FFF2-40B4-BE49-F238E27FC236}">
                    <a16:creationId xmlns:a16="http://schemas.microsoft.com/office/drawing/2014/main" id="{B9D901B6-E1CE-4743-ACF4-9A908328B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537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17">
                <a:extLst>
                  <a:ext uri="{FF2B5EF4-FFF2-40B4-BE49-F238E27FC236}">
                    <a16:creationId xmlns:a16="http://schemas.microsoft.com/office/drawing/2014/main" id="{757B4974-6FE3-4D97-BE35-108C90B4C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5762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118">
                <a:extLst>
                  <a:ext uri="{FF2B5EF4-FFF2-40B4-BE49-F238E27FC236}">
                    <a16:creationId xmlns:a16="http://schemas.microsoft.com/office/drawing/2014/main" id="{A0711047-174C-4C1B-B149-2D3472C64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9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119">
                <a:extLst>
                  <a:ext uri="{FF2B5EF4-FFF2-40B4-BE49-F238E27FC236}">
                    <a16:creationId xmlns:a16="http://schemas.microsoft.com/office/drawing/2014/main" id="{D5FBB936-06F1-42C8-9D72-429CB1760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8625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20">
                <a:extLst>
                  <a:ext uri="{FF2B5EF4-FFF2-40B4-BE49-F238E27FC236}">
                    <a16:creationId xmlns:a16="http://schemas.microsoft.com/office/drawing/2014/main" id="{552D49D8-8481-4BA6-9587-5592F6D9B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0850" y="6061243"/>
                <a:ext cx="7937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121">
                <a:extLst>
                  <a:ext uri="{FF2B5EF4-FFF2-40B4-BE49-F238E27FC236}">
                    <a16:creationId xmlns:a16="http://schemas.microsoft.com/office/drawing/2014/main" id="{D46536A5-04C0-47DD-860A-6FCD247A7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14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22">
                <a:extLst>
                  <a:ext uri="{FF2B5EF4-FFF2-40B4-BE49-F238E27FC236}">
                    <a16:creationId xmlns:a16="http://schemas.microsoft.com/office/drawing/2014/main" id="{46D1F400-798F-48D7-9E1F-32F8CC7D1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4829343"/>
                <a:ext cx="492125" cy="1281113"/>
              </a:xfrm>
              <a:custGeom>
                <a:avLst/>
                <a:gdLst>
                  <a:gd name="T0" fmla="*/ 224 w 224"/>
                  <a:gd name="T1" fmla="*/ 580 h 581"/>
                  <a:gd name="T2" fmla="*/ 204 w 224"/>
                  <a:gd name="T3" fmla="*/ 568 h 581"/>
                  <a:gd name="T4" fmla="*/ 17 w 224"/>
                  <a:gd name="T5" fmla="*/ 0 h 581"/>
                  <a:gd name="T6" fmla="*/ 224 w 224"/>
                  <a:gd name="T7" fmla="*/ 58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4" h="581">
                    <a:moveTo>
                      <a:pt x="224" y="580"/>
                    </a:moveTo>
                    <a:cubicBezTo>
                      <a:pt x="216" y="581"/>
                      <a:pt x="207" y="577"/>
                      <a:pt x="204" y="568"/>
                    </a:cubicBezTo>
                    <a:cubicBezTo>
                      <a:pt x="53" y="150"/>
                      <a:pt x="0" y="27"/>
                      <a:pt x="17" y="0"/>
                    </a:cubicBezTo>
                    <a:lnTo>
                      <a:pt x="224" y="58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24FA124-0447-4D84-B169-EF31EE193E5A}"/>
              </a:ext>
            </a:extLst>
          </p:cNvPr>
          <p:cNvGrpSpPr/>
          <p:nvPr/>
        </p:nvGrpSpPr>
        <p:grpSpPr>
          <a:xfrm>
            <a:off x="6277694" y="4438401"/>
            <a:ext cx="759590" cy="759590"/>
            <a:chOff x="6277694" y="4524331"/>
            <a:chExt cx="759590" cy="75959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F326217-A8BA-4807-A0A1-90C161239210}"/>
                </a:ext>
              </a:extLst>
            </p:cNvPr>
            <p:cNvSpPr/>
            <p:nvPr/>
          </p:nvSpPr>
          <p:spPr>
            <a:xfrm>
              <a:off x="6277694" y="4524331"/>
              <a:ext cx="759590" cy="7595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D2ADD9AF-DDB6-4230-8FF9-E082FA9926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4996" y="4767151"/>
              <a:ext cx="424987" cy="273951"/>
            </a:xfrm>
            <a:custGeom>
              <a:avLst/>
              <a:gdLst>
                <a:gd name="T0" fmla="*/ 222 w 224"/>
                <a:gd name="T1" fmla="*/ 8 h 144"/>
                <a:gd name="T2" fmla="*/ 222 w 224"/>
                <a:gd name="T3" fmla="*/ 0 h 144"/>
                <a:gd name="T4" fmla="*/ 118 w 224"/>
                <a:gd name="T5" fmla="*/ 0 h 144"/>
                <a:gd name="T6" fmla="*/ 68 w 224"/>
                <a:gd name="T7" fmla="*/ 126 h 144"/>
                <a:gd name="T8" fmla="*/ 23 w 224"/>
                <a:gd name="T9" fmla="*/ 52 h 144"/>
                <a:gd name="T10" fmla="*/ 0 w 224"/>
                <a:gd name="T11" fmla="*/ 52 h 144"/>
                <a:gd name="T12" fmla="*/ 0 w 224"/>
                <a:gd name="T13" fmla="*/ 60 h 144"/>
                <a:gd name="T14" fmla="*/ 18 w 224"/>
                <a:gd name="T15" fmla="*/ 60 h 144"/>
                <a:gd name="T16" fmla="*/ 69 w 224"/>
                <a:gd name="T17" fmla="*/ 144 h 144"/>
                <a:gd name="T18" fmla="*/ 124 w 224"/>
                <a:gd name="T19" fmla="*/ 8 h 144"/>
                <a:gd name="T20" fmla="*/ 222 w 224"/>
                <a:gd name="T21" fmla="*/ 8 h 144"/>
                <a:gd name="T22" fmla="*/ 183 w 224"/>
                <a:gd name="T23" fmla="*/ 65 h 144"/>
                <a:gd name="T24" fmla="*/ 150 w 224"/>
                <a:gd name="T25" fmla="*/ 97 h 144"/>
                <a:gd name="T26" fmla="*/ 117 w 224"/>
                <a:gd name="T27" fmla="*/ 65 h 144"/>
                <a:gd name="T28" fmla="*/ 112 w 224"/>
                <a:gd name="T29" fmla="*/ 70 h 144"/>
                <a:gd name="T30" fmla="*/ 144 w 224"/>
                <a:gd name="T31" fmla="*/ 103 h 144"/>
                <a:gd name="T32" fmla="*/ 112 w 224"/>
                <a:gd name="T33" fmla="*/ 135 h 144"/>
                <a:gd name="T34" fmla="*/ 117 w 224"/>
                <a:gd name="T35" fmla="*/ 140 h 144"/>
                <a:gd name="T36" fmla="*/ 150 w 224"/>
                <a:gd name="T37" fmla="*/ 108 h 144"/>
                <a:gd name="T38" fmla="*/ 183 w 224"/>
                <a:gd name="T39" fmla="*/ 140 h 144"/>
                <a:gd name="T40" fmla="*/ 189 w 224"/>
                <a:gd name="T41" fmla="*/ 135 h 144"/>
                <a:gd name="T42" fmla="*/ 156 w 224"/>
                <a:gd name="T43" fmla="*/ 103 h 144"/>
                <a:gd name="T44" fmla="*/ 189 w 224"/>
                <a:gd name="T45" fmla="*/ 70 h 144"/>
                <a:gd name="T46" fmla="*/ 183 w 224"/>
                <a:gd name="T47" fmla="*/ 65 h 144"/>
                <a:gd name="T48" fmla="*/ 211 w 224"/>
                <a:gd name="T49" fmla="*/ 57 h 144"/>
                <a:gd name="T50" fmla="*/ 219 w 224"/>
                <a:gd name="T51" fmla="*/ 50 h 144"/>
                <a:gd name="T52" fmla="*/ 224 w 224"/>
                <a:gd name="T53" fmla="*/ 39 h 144"/>
                <a:gd name="T54" fmla="*/ 220 w 224"/>
                <a:gd name="T55" fmla="*/ 31 h 144"/>
                <a:gd name="T56" fmla="*/ 212 w 224"/>
                <a:gd name="T57" fmla="*/ 29 h 144"/>
                <a:gd name="T58" fmla="*/ 204 w 224"/>
                <a:gd name="T59" fmla="*/ 30 h 144"/>
                <a:gd name="T60" fmla="*/ 200 w 224"/>
                <a:gd name="T61" fmla="*/ 33 h 144"/>
                <a:gd name="T62" fmla="*/ 204 w 224"/>
                <a:gd name="T63" fmla="*/ 38 h 144"/>
                <a:gd name="T64" fmla="*/ 211 w 224"/>
                <a:gd name="T65" fmla="*/ 35 h 144"/>
                <a:gd name="T66" fmla="*/ 217 w 224"/>
                <a:gd name="T67" fmla="*/ 38 h 144"/>
                <a:gd name="T68" fmla="*/ 217 w 224"/>
                <a:gd name="T69" fmla="*/ 42 h 144"/>
                <a:gd name="T70" fmla="*/ 209 w 224"/>
                <a:gd name="T71" fmla="*/ 51 h 144"/>
                <a:gd name="T72" fmla="*/ 200 w 224"/>
                <a:gd name="T73" fmla="*/ 57 h 144"/>
                <a:gd name="T74" fmla="*/ 200 w 224"/>
                <a:gd name="T75" fmla="*/ 64 h 144"/>
                <a:gd name="T76" fmla="*/ 224 w 224"/>
                <a:gd name="T77" fmla="*/ 64 h 144"/>
                <a:gd name="T78" fmla="*/ 224 w 224"/>
                <a:gd name="T79" fmla="*/ 57 h 144"/>
                <a:gd name="T80" fmla="*/ 211 w 224"/>
                <a:gd name="T81" fmla="*/ 5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" h="144">
                  <a:moveTo>
                    <a:pt x="222" y="8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68" y="126"/>
                    <a:pt x="68" y="126"/>
                    <a:pt x="68" y="126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124" y="8"/>
                    <a:pt x="124" y="8"/>
                    <a:pt x="124" y="8"/>
                  </a:cubicBezTo>
                  <a:lnTo>
                    <a:pt x="222" y="8"/>
                  </a:lnTo>
                  <a:close/>
                  <a:moveTo>
                    <a:pt x="183" y="65"/>
                  </a:moveTo>
                  <a:cubicBezTo>
                    <a:pt x="150" y="97"/>
                    <a:pt x="150" y="97"/>
                    <a:pt x="150" y="97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83" y="140"/>
                    <a:pt x="183" y="140"/>
                    <a:pt x="183" y="140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89" y="70"/>
                    <a:pt x="189" y="70"/>
                    <a:pt x="189" y="70"/>
                  </a:cubicBezTo>
                  <a:lnTo>
                    <a:pt x="183" y="65"/>
                  </a:lnTo>
                  <a:close/>
                  <a:moveTo>
                    <a:pt x="211" y="57"/>
                  </a:moveTo>
                  <a:cubicBezTo>
                    <a:pt x="213" y="56"/>
                    <a:pt x="216" y="53"/>
                    <a:pt x="219" y="50"/>
                  </a:cubicBezTo>
                  <a:cubicBezTo>
                    <a:pt x="222" y="47"/>
                    <a:pt x="224" y="43"/>
                    <a:pt x="224" y="39"/>
                  </a:cubicBezTo>
                  <a:cubicBezTo>
                    <a:pt x="224" y="35"/>
                    <a:pt x="223" y="33"/>
                    <a:pt x="220" y="31"/>
                  </a:cubicBezTo>
                  <a:cubicBezTo>
                    <a:pt x="218" y="29"/>
                    <a:pt x="215" y="29"/>
                    <a:pt x="212" y="29"/>
                  </a:cubicBezTo>
                  <a:cubicBezTo>
                    <a:pt x="208" y="29"/>
                    <a:pt x="206" y="29"/>
                    <a:pt x="204" y="30"/>
                  </a:cubicBezTo>
                  <a:cubicBezTo>
                    <a:pt x="203" y="31"/>
                    <a:pt x="201" y="32"/>
                    <a:pt x="200" y="33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6" y="36"/>
                    <a:pt x="208" y="35"/>
                    <a:pt x="211" y="35"/>
                  </a:cubicBezTo>
                  <a:cubicBezTo>
                    <a:pt x="214" y="35"/>
                    <a:pt x="216" y="36"/>
                    <a:pt x="217" y="38"/>
                  </a:cubicBezTo>
                  <a:cubicBezTo>
                    <a:pt x="218" y="39"/>
                    <a:pt x="218" y="41"/>
                    <a:pt x="217" y="42"/>
                  </a:cubicBezTo>
                  <a:cubicBezTo>
                    <a:pt x="216" y="44"/>
                    <a:pt x="214" y="47"/>
                    <a:pt x="209" y="51"/>
                  </a:cubicBezTo>
                  <a:cubicBezTo>
                    <a:pt x="205" y="55"/>
                    <a:pt x="202" y="57"/>
                    <a:pt x="200" y="57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4" y="57"/>
                    <a:pt x="224" y="57"/>
                    <a:pt x="224" y="57"/>
                  </a:cubicBezTo>
                  <a:lnTo>
                    <a:pt x="211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858DCC-637B-4EAF-819E-FD81193E7BF9}"/>
              </a:ext>
            </a:extLst>
          </p:cNvPr>
          <p:cNvGrpSpPr/>
          <p:nvPr/>
        </p:nvGrpSpPr>
        <p:grpSpPr>
          <a:xfrm>
            <a:off x="5868939" y="3281186"/>
            <a:ext cx="1021530" cy="1021530"/>
            <a:chOff x="5868939" y="3281186"/>
            <a:chExt cx="1021530" cy="102153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30E8A23-152D-416F-BA85-E7C2DC6CCFD4}"/>
                </a:ext>
              </a:extLst>
            </p:cNvPr>
            <p:cNvSpPr/>
            <p:nvPr/>
          </p:nvSpPr>
          <p:spPr>
            <a:xfrm>
              <a:off x="5868939" y="3281186"/>
              <a:ext cx="1021530" cy="10215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44">
              <a:extLst>
                <a:ext uri="{FF2B5EF4-FFF2-40B4-BE49-F238E27FC236}">
                  <a16:creationId xmlns:a16="http://schemas.microsoft.com/office/drawing/2014/main" id="{3C4B8438-A501-4A9F-BBD5-50E54A7C34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3183" y="3604352"/>
              <a:ext cx="493042" cy="375200"/>
            </a:xfrm>
            <a:custGeom>
              <a:avLst/>
              <a:gdLst>
                <a:gd name="T0" fmla="*/ 36 w 200"/>
                <a:gd name="T1" fmla="*/ 144 h 152"/>
                <a:gd name="T2" fmla="*/ 8 w 200"/>
                <a:gd name="T3" fmla="*/ 116 h 152"/>
                <a:gd name="T4" fmla="*/ 36 w 200"/>
                <a:gd name="T5" fmla="*/ 88 h 152"/>
                <a:gd name="T6" fmla="*/ 108 w 200"/>
                <a:gd name="T7" fmla="*/ 88 h 152"/>
                <a:gd name="T8" fmla="*/ 108 w 200"/>
                <a:gd name="T9" fmla="*/ 80 h 152"/>
                <a:gd name="T10" fmla="*/ 36 w 200"/>
                <a:gd name="T11" fmla="*/ 80 h 152"/>
                <a:gd name="T12" fmla="*/ 0 w 200"/>
                <a:gd name="T13" fmla="*/ 116 h 152"/>
                <a:gd name="T14" fmla="*/ 36 w 200"/>
                <a:gd name="T15" fmla="*/ 152 h 152"/>
                <a:gd name="T16" fmla="*/ 200 w 200"/>
                <a:gd name="T17" fmla="*/ 152 h 152"/>
                <a:gd name="T18" fmla="*/ 200 w 200"/>
                <a:gd name="T19" fmla="*/ 144 h 152"/>
                <a:gd name="T20" fmla="*/ 36 w 200"/>
                <a:gd name="T21" fmla="*/ 144 h 152"/>
                <a:gd name="T22" fmla="*/ 36 w 200"/>
                <a:gd name="T23" fmla="*/ 72 h 152"/>
                <a:gd name="T24" fmla="*/ 108 w 200"/>
                <a:gd name="T25" fmla="*/ 72 h 152"/>
                <a:gd name="T26" fmla="*/ 108 w 200"/>
                <a:gd name="T27" fmla="*/ 64 h 152"/>
                <a:gd name="T28" fmla="*/ 36 w 200"/>
                <a:gd name="T29" fmla="*/ 64 h 152"/>
                <a:gd name="T30" fmla="*/ 8 w 200"/>
                <a:gd name="T31" fmla="*/ 36 h 152"/>
                <a:gd name="T32" fmla="*/ 36 w 200"/>
                <a:gd name="T33" fmla="*/ 8 h 152"/>
                <a:gd name="T34" fmla="*/ 156 w 200"/>
                <a:gd name="T35" fmla="*/ 8 h 152"/>
                <a:gd name="T36" fmla="*/ 156 w 200"/>
                <a:gd name="T37" fmla="*/ 0 h 152"/>
                <a:gd name="T38" fmla="*/ 36 w 200"/>
                <a:gd name="T39" fmla="*/ 0 h 152"/>
                <a:gd name="T40" fmla="*/ 0 w 200"/>
                <a:gd name="T41" fmla="*/ 36 h 152"/>
                <a:gd name="T42" fmla="*/ 36 w 200"/>
                <a:gd name="T43" fmla="*/ 72 h 152"/>
                <a:gd name="T44" fmla="*/ 112 w 200"/>
                <a:gd name="T45" fmla="*/ 64 h 152"/>
                <a:gd name="T46" fmla="*/ 148 w 200"/>
                <a:gd name="T47" fmla="*/ 100 h 152"/>
                <a:gd name="T48" fmla="*/ 170 w 200"/>
                <a:gd name="T49" fmla="*/ 92 h 152"/>
                <a:gd name="T50" fmla="*/ 193 w 200"/>
                <a:gd name="T51" fmla="*/ 115 h 152"/>
                <a:gd name="T52" fmla="*/ 199 w 200"/>
                <a:gd name="T53" fmla="*/ 109 h 152"/>
                <a:gd name="T54" fmla="*/ 176 w 200"/>
                <a:gd name="T55" fmla="*/ 86 h 152"/>
                <a:gd name="T56" fmla="*/ 184 w 200"/>
                <a:gd name="T57" fmla="*/ 64 h 152"/>
                <a:gd name="T58" fmla="*/ 148 w 200"/>
                <a:gd name="T59" fmla="*/ 28 h 152"/>
                <a:gd name="T60" fmla="*/ 112 w 200"/>
                <a:gd name="T61" fmla="*/ 64 h 152"/>
                <a:gd name="T62" fmla="*/ 176 w 200"/>
                <a:gd name="T63" fmla="*/ 64 h 152"/>
                <a:gd name="T64" fmla="*/ 148 w 200"/>
                <a:gd name="T65" fmla="*/ 92 h 152"/>
                <a:gd name="T66" fmla="*/ 120 w 200"/>
                <a:gd name="T67" fmla="*/ 64 h 152"/>
                <a:gd name="T68" fmla="*/ 148 w 200"/>
                <a:gd name="T69" fmla="*/ 36 h 152"/>
                <a:gd name="T70" fmla="*/ 176 w 200"/>
                <a:gd name="T71" fmla="*/ 6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52">
                  <a:moveTo>
                    <a:pt x="36" y="144"/>
                  </a:moveTo>
                  <a:cubicBezTo>
                    <a:pt x="21" y="144"/>
                    <a:pt x="8" y="131"/>
                    <a:pt x="8" y="116"/>
                  </a:cubicBezTo>
                  <a:cubicBezTo>
                    <a:pt x="8" y="101"/>
                    <a:pt x="21" y="88"/>
                    <a:pt x="36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16" y="80"/>
                    <a:pt x="0" y="96"/>
                    <a:pt x="0" y="116"/>
                  </a:cubicBezTo>
                  <a:cubicBezTo>
                    <a:pt x="0" y="136"/>
                    <a:pt x="16" y="152"/>
                    <a:pt x="36" y="152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0" y="144"/>
                    <a:pt x="200" y="144"/>
                    <a:pt x="200" y="144"/>
                  </a:cubicBezTo>
                  <a:lnTo>
                    <a:pt x="36" y="144"/>
                  </a:lnTo>
                  <a:close/>
                  <a:moveTo>
                    <a:pt x="36" y="72"/>
                  </a:moveTo>
                  <a:cubicBezTo>
                    <a:pt x="108" y="72"/>
                    <a:pt x="108" y="72"/>
                    <a:pt x="108" y="72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  <a:moveTo>
                    <a:pt x="112" y="64"/>
                  </a:moveTo>
                  <a:cubicBezTo>
                    <a:pt x="112" y="84"/>
                    <a:pt x="128" y="100"/>
                    <a:pt x="148" y="100"/>
                  </a:cubicBezTo>
                  <a:cubicBezTo>
                    <a:pt x="157" y="100"/>
                    <a:pt x="164" y="97"/>
                    <a:pt x="170" y="92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9" y="109"/>
                    <a:pt x="199" y="109"/>
                    <a:pt x="199" y="109"/>
                  </a:cubicBezTo>
                  <a:cubicBezTo>
                    <a:pt x="176" y="86"/>
                    <a:pt x="176" y="86"/>
                    <a:pt x="176" y="86"/>
                  </a:cubicBezTo>
                  <a:cubicBezTo>
                    <a:pt x="181" y="80"/>
                    <a:pt x="184" y="72"/>
                    <a:pt x="184" y="64"/>
                  </a:cubicBezTo>
                  <a:cubicBezTo>
                    <a:pt x="184" y="44"/>
                    <a:pt x="168" y="28"/>
                    <a:pt x="148" y="28"/>
                  </a:cubicBezTo>
                  <a:cubicBezTo>
                    <a:pt x="128" y="28"/>
                    <a:pt x="112" y="44"/>
                    <a:pt x="112" y="64"/>
                  </a:cubicBezTo>
                  <a:close/>
                  <a:moveTo>
                    <a:pt x="176" y="64"/>
                  </a:moveTo>
                  <a:cubicBezTo>
                    <a:pt x="176" y="79"/>
                    <a:pt x="163" y="92"/>
                    <a:pt x="148" y="92"/>
                  </a:cubicBezTo>
                  <a:cubicBezTo>
                    <a:pt x="133" y="92"/>
                    <a:pt x="120" y="79"/>
                    <a:pt x="120" y="64"/>
                  </a:cubicBezTo>
                  <a:cubicBezTo>
                    <a:pt x="120" y="49"/>
                    <a:pt x="133" y="36"/>
                    <a:pt x="148" y="36"/>
                  </a:cubicBezTo>
                  <a:cubicBezTo>
                    <a:pt x="163" y="36"/>
                    <a:pt x="176" y="49"/>
                    <a:pt x="176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990DCB7-84A6-4471-81F9-F361522B31C9}"/>
              </a:ext>
            </a:extLst>
          </p:cNvPr>
          <p:cNvGrpSpPr/>
          <p:nvPr/>
        </p:nvGrpSpPr>
        <p:grpSpPr>
          <a:xfrm>
            <a:off x="7017851" y="3768989"/>
            <a:ext cx="878653" cy="878653"/>
            <a:chOff x="7017851" y="3854919"/>
            <a:chExt cx="878653" cy="878653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CBA3966-0F01-4F47-890B-ED2C06EABEB8}"/>
                </a:ext>
              </a:extLst>
            </p:cNvPr>
            <p:cNvSpPr/>
            <p:nvPr/>
          </p:nvSpPr>
          <p:spPr>
            <a:xfrm>
              <a:off x="7017851" y="3854919"/>
              <a:ext cx="878653" cy="878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35">
              <a:extLst>
                <a:ext uri="{FF2B5EF4-FFF2-40B4-BE49-F238E27FC236}">
                  <a16:creationId xmlns:a16="http://schemas.microsoft.com/office/drawing/2014/main" id="{565A60BF-83A2-4604-AC43-49BCA9EB74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530" y="4068003"/>
              <a:ext cx="451294" cy="452485"/>
            </a:xfrm>
            <a:custGeom>
              <a:avLst/>
              <a:gdLst>
                <a:gd name="T0" fmla="*/ 104 w 208"/>
                <a:gd name="T1" fmla="*/ 0 h 208"/>
                <a:gd name="T2" fmla="*/ 0 w 208"/>
                <a:gd name="T3" fmla="*/ 104 h 208"/>
                <a:gd name="T4" fmla="*/ 104 w 208"/>
                <a:gd name="T5" fmla="*/ 208 h 208"/>
                <a:gd name="T6" fmla="*/ 208 w 208"/>
                <a:gd name="T7" fmla="*/ 104 h 208"/>
                <a:gd name="T8" fmla="*/ 104 w 208"/>
                <a:gd name="T9" fmla="*/ 0 h 208"/>
                <a:gd name="T10" fmla="*/ 104 w 208"/>
                <a:gd name="T11" fmla="*/ 200 h 208"/>
                <a:gd name="T12" fmla="*/ 17 w 208"/>
                <a:gd name="T13" fmla="*/ 145 h 208"/>
                <a:gd name="T14" fmla="*/ 45 w 208"/>
                <a:gd name="T15" fmla="*/ 121 h 208"/>
                <a:gd name="T16" fmla="*/ 83 w 208"/>
                <a:gd name="T17" fmla="*/ 142 h 208"/>
                <a:gd name="T18" fmla="*/ 92 w 208"/>
                <a:gd name="T19" fmla="*/ 91 h 208"/>
                <a:gd name="T20" fmla="*/ 126 w 208"/>
                <a:gd name="T21" fmla="*/ 72 h 208"/>
                <a:gd name="T22" fmla="*/ 122 w 208"/>
                <a:gd name="T23" fmla="*/ 65 h 208"/>
                <a:gd name="T24" fmla="*/ 84 w 208"/>
                <a:gd name="T25" fmla="*/ 85 h 208"/>
                <a:gd name="T26" fmla="*/ 77 w 208"/>
                <a:gd name="T27" fmla="*/ 130 h 208"/>
                <a:gd name="T28" fmla="*/ 44 w 208"/>
                <a:gd name="T29" fmla="*/ 111 h 208"/>
                <a:gd name="T30" fmla="*/ 14 w 208"/>
                <a:gd name="T31" fmla="*/ 137 h 208"/>
                <a:gd name="T32" fmla="*/ 8 w 208"/>
                <a:gd name="T33" fmla="*/ 104 h 208"/>
                <a:gd name="T34" fmla="*/ 104 w 208"/>
                <a:gd name="T35" fmla="*/ 8 h 208"/>
                <a:gd name="T36" fmla="*/ 200 w 208"/>
                <a:gd name="T37" fmla="*/ 104 h 208"/>
                <a:gd name="T38" fmla="*/ 104 w 208"/>
                <a:gd name="T39" fmla="*/ 200 h 208"/>
                <a:gd name="T40" fmla="*/ 91 w 208"/>
                <a:gd name="T41" fmla="*/ 48 h 208"/>
                <a:gd name="T42" fmla="*/ 139 w 208"/>
                <a:gd name="T43" fmla="*/ 59 h 208"/>
                <a:gd name="T44" fmla="*/ 124 w 208"/>
                <a:gd name="T45" fmla="*/ 111 h 208"/>
                <a:gd name="T46" fmla="*/ 132 w 208"/>
                <a:gd name="T47" fmla="*/ 113 h 208"/>
                <a:gd name="T48" fmla="*/ 149 w 208"/>
                <a:gd name="T49" fmla="*/ 53 h 208"/>
                <a:gd name="T50" fmla="*/ 93 w 208"/>
                <a:gd name="T51" fmla="*/ 40 h 208"/>
                <a:gd name="T52" fmla="*/ 91 w 208"/>
                <a:gd name="T53" fmla="*/ 4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8" h="208">
                  <a:moveTo>
                    <a:pt x="104" y="0"/>
                  </a:moveTo>
                  <a:cubicBezTo>
                    <a:pt x="47" y="0"/>
                    <a:pt x="0" y="47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ubicBezTo>
                    <a:pt x="161" y="208"/>
                    <a:pt x="208" y="161"/>
                    <a:pt x="208" y="104"/>
                  </a:cubicBezTo>
                  <a:cubicBezTo>
                    <a:pt x="208" y="47"/>
                    <a:pt x="161" y="0"/>
                    <a:pt x="104" y="0"/>
                  </a:cubicBezTo>
                  <a:close/>
                  <a:moveTo>
                    <a:pt x="104" y="200"/>
                  </a:moveTo>
                  <a:cubicBezTo>
                    <a:pt x="66" y="200"/>
                    <a:pt x="33" y="177"/>
                    <a:pt x="17" y="145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0" y="127"/>
                    <a:pt x="8" y="116"/>
                    <a:pt x="8" y="104"/>
                  </a:cubicBezTo>
                  <a:cubicBezTo>
                    <a:pt x="8" y="51"/>
                    <a:pt x="51" y="8"/>
                    <a:pt x="104" y="8"/>
                  </a:cubicBezTo>
                  <a:cubicBezTo>
                    <a:pt x="157" y="8"/>
                    <a:pt x="200" y="51"/>
                    <a:pt x="200" y="104"/>
                  </a:cubicBezTo>
                  <a:cubicBezTo>
                    <a:pt x="200" y="157"/>
                    <a:pt x="157" y="200"/>
                    <a:pt x="104" y="200"/>
                  </a:cubicBezTo>
                  <a:close/>
                  <a:moveTo>
                    <a:pt x="91" y="48"/>
                  </a:moveTo>
                  <a:cubicBezTo>
                    <a:pt x="139" y="59"/>
                    <a:pt x="139" y="59"/>
                    <a:pt x="139" y="59"/>
                  </a:cubicBezTo>
                  <a:cubicBezTo>
                    <a:pt x="124" y="111"/>
                    <a:pt x="124" y="111"/>
                    <a:pt x="124" y="111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49" y="53"/>
                    <a:pt x="149" y="53"/>
                    <a:pt x="149" y="53"/>
                  </a:cubicBezTo>
                  <a:cubicBezTo>
                    <a:pt x="93" y="40"/>
                    <a:pt x="93" y="40"/>
                    <a:pt x="93" y="40"/>
                  </a:cubicBezTo>
                  <a:lnTo>
                    <a:pt x="91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4A9BE02-D7DA-46C1-83D7-91D06790AA70}"/>
              </a:ext>
            </a:extLst>
          </p:cNvPr>
          <p:cNvSpPr txBox="1"/>
          <p:nvPr/>
        </p:nvSpPr>
        <p:spPr>
          <a:xfrm>
            <a:off x="788841" y="2209858"/>
            <a:ext cx="4187019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Евалуација коришћења ауторског сајта „Ствараоница“ током наставе на даљину извршена је уз помоћ Google Forms алата креираним за ученике.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ADD453D-B97B-4130-9C5E-F8E1A88743B6}"/>
              </a:ext>
            </a:extLst>
          </p:cNvPr>
          <p:cNvGrpSpPr/>
          <p:nvPr/>
        </p:nvGrpSpPr>
        <p:grpSpPr>
          <a:xfrm>
            <a:off x="2293384" y="3128533"/>
            <a:ext cx="1239881" cy="1723004"/>
            <a:chOff x="2293384" y="3128533"/>
            <a:chExt cx="1239881" cy="1723004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04A69CE3-8D86-43C4-931D-870C14E58B72}"/>
                </a:ext>
              </a:extLst>
            </p:cNvPr>
            <p:cNvSpPr/>
            <p:nvPr/>
          </p:nvSpPr>
          <p:spPr>
            <a:xfrm>
              <a:off x="2293384" y="3128533"/>
              <a:ext cx="1239881" cy="1723004"/>
            </a:xfrm>
            <a:prstGeom prst="roundRect">
              <a:avLst>
                <a:gd name="adj" fmla="val 342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1" name="Chart 180">
              <a:extLst>
                <a:ext uri="{FF2B5EF4-FFF2-40B4-BE49-F238E27FC236}">
                  <a16:creationId xmlns:a16="http://schemas.microsoft.com/office/drawing/2014/main" id="{16B14EED-E070-4011-9E4F-2A29CEB4C0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50948905"/>
                </p:ext>
              </p:extLst>
            </p:nvPr>
          </p:nvGraphicFramePr>
          <p:xfrm>
            <a:off x="2375703" y="3205299"/>
            <a:ext cx="1075242" cy="1086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9BBB3EFF-A28A-4E09-9CB7-984F25C0EBDB}"/>
                </a:ext>
              </a:extLst>
            </p:cNvPr>
            <p:cNvSpPr txBox="1"/>
            <p:nvPr/>
          </p:nvSpPr>
          <p:spPr>
            <a:xfrm>
              <a:off x="2513140" y="4238658"/>
              <a:ext cx="80036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7</a:t>
              </a:r>
              <a:r>
                <a:rPr lang="sr-Cyrl-R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2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%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6A96FD8-B7FE-4B57-9D47-6556E33A9BCA}"/>
              </a:ext>
            </a:extLst>
          </p:cNvPr>
          <p:cNvGrpSpPr/>
          <p:nvPr/>
        </p:nvGrpSpPr>
        <p:grpSpPr>
          <a:xfrm>
            <a:off x="3697914" y="3128533"/>
            <a:ext cx="1239881" cy="1723004"/>
            <a:chOff x="3697914" y="3128533"/>
            <a:chExt cx="1239881" cy="1723004"/>
          </a:xfrm>
        </p:grpSpPr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2EE9F21-0B36-46AE-86D1-CBDFC7F26DF6}"/>
                </a:ext>
              </a:extLst>
            </p:cNvPr>
            <p:cNvSpPr/>
            <p:nvPr/>
          </p:nvSpPr>
          <p:spPr>
            <a:xfrm>
              <a:off x="3697914" y="3128533"/>
              <a:ext cx="1239881" cy="1723004"/>
            </a:xfrm>
            <a:prstGeom prst="roundRect">
              <a:avLst>
                <a:gd name="adj" fmla="val 342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2" name="Chart 181">
              <a:extLst>
                <a:ext uri="{FF2B5EF4-FFF2-40B4-BE49-F238E27FC236}">
                  <a16:creationId xmlns:a16="http://schemas.microsoft.com/office/drawing/2014/main" id="{F9E7F0AE-4FF5-455B-886C-E06A2F01E3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66082218"/>
                </p:ext>
              </p:extLst>
            </p:nvPr>
          </p:nvGraphicFramePr>
          <p:xfrm>
            <a:off x="3780233" y="3205299"/>
            <a:ext cx="1075242" cy="1086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447091A4-1E5A-4C78-9695-F1CC669A8CE9}"/>
                </a:ext>
              </a:extLst>
            </p:cNvPr>
            <p:cNvSpPr txBox="1"/>
            <p:nvPr/>
          </p:nvSpPr>
          <p:spPr>
            <a:xfrm>
              <a:off x="3917670" y="4238658"/>
              <a:ext cx="80036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r-Cyrl-R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25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%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EE9A15-9CEA-487C-84A1-E36C0F756115}"/>
              </a:ext>
            </a:extLst>
          </p:cNvPr>
          <p:cNvGrpSpPr/>
          <p:nvPr/>
        </p:nvGrpSpPr>
        <p:grpSpPr>
          <a:xfrm>
            <a:off x="888853" y="3128533"/>
            <a:ext cx="1239881" cy="1723004"/>
            <a:chOff x="888853" y="3128533"/>
            <a:chExt cx="1239881" cy="1723004"/>
          </a:xfrm>
        </p:grpSpPr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957D3E29-E671-44BD-8871-29EE41D461CB}"/>
                </a:ext>
              </a:extLst>
            </p:cNvPr>
            <p:cNvSpPr/>
            <p:nvPr/>
          </p:nvSpPr>
          <p:spPr>
            <a:xfrm>
              <a:off x="888853" y="3128533"/>
              <a:ext cx="1239881" cy="1723004"/>
            </a:xfrm>
            <a:prstGeom prst="roundRect">
              <a:avLst>
                <a:gd name="adj" fmla="val 342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3" name="Chart 182">
              <a:extLst>
                <a:ext uri="{FF2B5EF4-FFF2-40B4-BE49-F238E27FC236}">
                  <a16:creationId xmlns:a16="http://schemas.microsoft.com/office/drawing/2014/main" id="{CFE70412-08D6-4837-B185-3CE2259B3EB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2491870"/>
                </p:ext>
              </p:extLst>
            </p:nvPr>
          </p:nvGraphicFramePr>
          <p:xfrm>
            <a:off x="971172" y="3205299"/>
            <a:ext cx="1075242" cy="1086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739ECBA-9304-4911-B0A2-14EE27231114}"/>
                </a:ext>
              </a:extLst>
            </p:cNvPr>
            <p:cNvSpPr txBox="1"/>
            <p:nvPr/>
          </p:nvSpPr>
          <p:spPr>
            <a:xfrm>
              <a:off x="1108609" y="4238658"/>
              <a:ext cx="80036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r-Cyrl-R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100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Medium" panose="020B0604030602030204" pitchFamily="34" charset="0"/>
                  <a:cs typeface="Segoe UI Light" panose="020B0502040204020203" pitchFamily="34" charset="0"/>
                </a:rPr>
                <a:t>%</a:t>
              </a:r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E8EBD845-1AB8-4741-9760-A1A6F97F7823}"/>
              </a:ext>
            </a:extLst>
          </p:cNvPr>
          <p:cNvSpPr txBox="1"/>
          <p:nvPr/>
        </p:nvSpPr>
        <p:spPr>
          <a:xfrm>
            <a:off x="888853" y="4978068"/>
            <a:ext cx="4087007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sr-Cyrl-R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100% </a:t>
            </a:r>
            <a:r>
              <a:rPr lang="sr-Cyrl-R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ученика оценило је сајт и учење на даљину</a:t>
            </a:r>
          </a:p>
          <a:p>
            <a:pPr>
              <a:lnSpc>
                <a:spcPct val="125000"/>
              </a:lnSpc>
            </a:pPr>
            <a:r>
              <a:rPr lang="sr-Cyrl-R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72% </a:t>
            </a:r>
            <a:r>
              <a:rPr lang="sr-Cyrl-R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ученика дало је сајту оцену 5</a:t>
            </a:r>
          </a:p>
          <a:p>
            <a:pPr>
              <a:lnSpc>
                <a:spcPct val="125000"/>
              </a:lnSpc>
            </a:pPr>
            <a:r>
              <a:rPr lang="sr-Cyrl-R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25% </a:t>
            </a:r>
            <a:r>
              <a:rPr lang="sr-Cyrl-R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ученика оценило је учење на даљину четворком, наводећи као главни разлог „одсуство живе речи“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16DA962-16BF-47F6-94E4-0A51E5909E16}"/>
              </a:ext>
            </a:extLst>
          </p:cNvPr>
          <p:cNvSpPr txBox="1"/>
          <p:nvPr/>
        </p:nvSpPr>
        <p:spPr>
          <a:xfrm>
            <a:off x="3015917" y="713771"/>
            <a:ext cx="6160168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Cyrl-R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604030602030204" pitchFamily="34" charset="0"/>
              </a:rPr>
              <a:t>Евалуација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604030602030204" pitchFamily="34" charset="0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4DA3AE3-F6E1-4366-9A3A-3FBD9C574AD2}"/>
              </a:ext>
            </a:extLst>
          </p:cNvPr>
          <p:cNvCxnSpPr/>
          <p:nvPr/>
        </p:nvCxnSpPr>
        <p:spPr>
          <a:xfrm>
            <a:off x="5821680" y="1416709"/>
            <a:ext cx="548640" cy="0"/>
          </a:xfrm>
          <a:prstGeom prst="line">
            <a:avLst/>
          </a:prstGeom>
          <a:ln w="635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8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87" grpId="0"/>
      <p:bldP spid="132" grpId="0"/>
    </p:bldLst>
  </p:timing>
</p:sld>
</file>

<file path=ppt/theme/theme1.xml><?xml version="1.0" encoding="utf-8"?>
<a:theme xmlns:a="http://schemas.openxmlformats.org/drawingml/2006/main" name="Office Theme">
  <a:themeElements>
    <a:clrScheme name="Syllabus Color 8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FF8F00"/>
      </a:accent1>
      <a:accent2>
        <a:srgbClr val="F9A825"/>
      </a:accent2>
      <a:accent3>
        <a:srgbClr val="F55245"/>
      </a:accent3>
      <a:accent4>
        <a:srgbClr val="E91F76"/>
      </a:accent4>
      <a:accent5>
        <a:srgbClr val="ED1F1F"/>
      </a:accent5>
      <a:accent6>
        <a:srgbClr val="E75325"/>
      </a:accent6>
      <a:hlink>
        <a:srgbClr val="0070C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698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Gill Sans</vt:lpstr>
      <vt:lpstr>Play</vt:lpstr>
      <vt:lpstr>Segoe UI Light</vt:lpstr>
      <vt:lpstr>Ubuntu</vt:lpstr>
      <vt:lpstr>Ubuntu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Docreativelab</dc:creator>
  <cp:lastModifiedBy>Racunar</cp:lastModifiedBy>
  <cp:revision>396</cp:revision>
  <dcterms:created xsi:type="dcterms:W3CDTF">2018-04-13T07:08:27Z</dcterms:created>
  <dcterms:modified xsi:type="dcterms:W3CDTF">2020-05-29T19:23:20Z</dcterms:modified>
</cp:coreProperties>
</file>